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72" r:id="rId8"/>
    <p:sldId id="273" r:id="rId9"/>
    <p:sldId id="274" r:id="rId10"/>
    <p:sldId id="275" r:id="rId11"/>
    <p:sldId id="276" r:id="rId12"/>
    <p:sldId id="277" r:id="rId13"/>
    <p:sldId id="262" r:id="rId14"/>
    <p:sldId id="279" r:id="rId15"/>
    <p:sldId id="280" r:id="rId16"/>
    <p:sldId id="282" r:id="rId17"/>
    <p:sldId id="283" r:id="rId18"/>
    <p:sldId id="284" r:id="rId19"/>
    <p:sldId id="288" r:id="rId20"/>
    <p:sldId id="287" r:id="rId21"/>
    <p:sldId id="285" r:id="rId22"/>
    <p:sldId id="286" r:id="rId23"/>
    <p:sldId id="263"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9DA0C-7CDB-4883-A608-693D98242E93}" v="48" dt="2021-02-19T21:51:44.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Burnes" userId="d2e4c418b190728a" providerId="LiveId" clId="{AB59DA0C-7CDB-4883-A608-693D98242E93}"/>
    <pc:docChg chg="undo custSel addSld delSld modSld sldOrd">
      <pc:chgData name="Javier Burnes" userId="d2e4c418b190728a" providerId="LiveId" clId="{AB59DA0C-7CDB-4883-A608-693D98242E93}" dt="2021-02-20T01:52:00.103" v="1595" actId="20577"/>
      <pc:docMkLst>
        <pc:docMk/>
      </pc:docMkLst>
      <pc:sldChg chg="modSp mod">
        <pc:chgData name="Javier Burnes" userId="d2e4c418b190728a" providerId="LiveId" clId="{AB59DA0C-7CDB-4883-A608-693D98242E93}" dt="2021-02-20T01:52:00.103" v="1595" actId="20577"/>
        <pc:sldMkLst>
          <pc:docMk/>
          <pc:sldMk cId="1380922229" sldId="256"/>
        </pc:sldMkLst>
        <pc:spChg chg="mod">
          <ac:chgData name="Javier Burnes" userId="d2e4c418b190728a" providerId="LiveId" clId="{AB59DA0C-7CDB-4883-A608-693D98242E93}" dt="2021-02-20T01:52:00.103" v="1595" actId="20577"/>
          <ac:spMkLst>
            <pc:docMk/>
            <pc:sldMk cId="1380922229" sldId="256"/>
            <ac:spMk id="3" creationId="{6EE167D3-7386-4911-AC30-4850CCAFC63D}"/>
          </ac:spMkLst>
        </pc:spChg>
        <pc:picChg chg="mod">
          <ac:chgData name="Javier Burnes" userId="d2e4c418b190728a" providerId="LiveId" clId="{AB59DA0C-7CDB-4883-A608-693D98242E93}" dt="2021-02-15T21:40:39.029" v="513" actId="1076"/>
          <ac:picMkLst>
            <pc:docMk/>
            <pc:sldMk cId="1380922229" sldId="256"/>
            <ac:picMk id="1026" creationId="{BD390CEB-D313-4664-80A7-B609F1954B21}"/>
          </ac:picMkLst>
        </pc:picChg>
      </pc:sldChg>
      <pc:sldChg chg="addSp delSp modSp mod setBg">
        <pc:chgData name="Javier Burnes" userId="d2e4c418b190728a" providerId="LiveId" clId="{AB59DA0C-7CDB-4883-A608-693D98242E93}" dt="2021-02-15T22:15:14.227" v="651" actId="27636"/>
        <pc:sldMkLst>
          <pc:docMk/>
          <pc:sldMk cId="3013043536" sldId="257"/>
        </pc:sldMkLst>
        <pc:spChg chg="mod">
          <ac:chgData name="Javier Burnes" userId="d2e4c418b190728a" providerId="LiveId" clId="{AB59DA0C-7CDB-4883-A608-693D98242E93}" dt="2021-02-15T21:29:58.745" v="351" actId="20577"/>
          <ac:spMkLst>
            <pc:docMk/>
            <pc:sldMk cId="3013043536" sldId="257"/>
            <ac:spMk id="2" creationId="{5985EA7D-99BA-4CAA-B583-2E50BE74232D}"/>
          </ac:spMkLst>
        </pc:spChg>
        <pc:spChg chg="mod">
          <ac:chgData name="Javier Burnes" userId="d2e4c418b190728a" providerId="LiveId" clId="{AB59DA0C-7CDB-4883-A608-693D98242E93}" dt="2021-02-15T22:15:14.227" v="651" actId="27636"/>
          <ac:spMkLst>
            <pc:docMk/>
            <pc:sldMk cId="3013043536" sldId="257"/>
            <ac:spMk id="3" creationId="{B6CC7788-F469-4951-AC3E-0EE6706543C2}"/>
          </ac:spMkLst>
        </pc:spChg>
        <pc:spChg chg="add del">
          <ac:chgData name="Javier Burnes" userId="d2e4c418b190728a" providerId="LiveId" clId="{AB59DA0C-7CDB-4883-A608-693D98242E93}" dt="2021-02-15T21:18:48.591" v="322" actId="26606"/>
          <ac:spMkLst>
            <pc:docMk/>
            <pc:sldMk cId="3013043536" sldId="257"/>
            <ac:spMk id="8" creationId="{E8A8EAB8-D2FF-444D-B34B-7D32F106AD0E}"/>
          </ac:spMkLst>
        </pc:spChg>
        <pc:spChg chg="add del">
          <ac:chgData name="Javier Burnes" userId="d2e4c418b190728a" providerId="LiveId" clId="{AB59DA0C-7CDB-4883-A608-693D98242E93}" dt="2021-02-15T21:29:48.870" v="348" actId="26606"/>
          <ac:spMkLst>
            <pc:docMk/>
            <pc:sldMk cId="3013043536" sldId="257"/>
            <ac:spMk id="14" creationId="{A7AE9375-4664-4DB2-922D-2782A6E439AC}"/>
          </ac:spMkLst>
        </pc:spChg>
        <pc:spChg chg="add del">
          <ac:chgData name="Javier Burnes" userId="d2e4c418b190728a" providerId="LiveId" clId="{AB59DA0C-7CDB-4883-A608-693D98242E93}" dt="2021-02-15T21:29:48.870" v="348" actId="26606"/>
          <ac:spMkLst>
            <pc:docMk/>
            <pc:sldMk cId="3013043536" sldId="257"/>
            <ac:spMk id="16" creationId="{9DD005C1-8C51-42D6-9BEE-B9B83849743D}"/>
          </ac:spMkLst>
        </pc:spChg>
        <pc:spChg chg="add del">
          <ac:chgData name="Javier Burnes" userId="d2e4c418b190728a" providerId="LiveId" clId="{AB59DA0C-7CDB-4883-A608-693D98242E93}" dt="2021-02-15T21:29:41.339" v="345" actId="26606"/>
          <ac:spMkLst>
            <pc:docMk/>
            <pc:sldMk cId="3013043536" sldId="257"/>
            <ac:spMk id="21" creationId="{C6D09588-9668-4D38-8AD4-C27CF2B2D41C}"/>
          </ac:spMkLst>
        </pc:spChg>
        <pc:spChg chg="add del">
          <ac:chgData name="Javier Burnes" userId="d2e4c418b190728a" providerId="LiveId" clId="{AB59DA0C-7CDB-4883-A608-693D98242E93}" dt="2021-02-15T21:29:48.854" v="347" actId="26606"/>
          <ac:spMkLst>
            <pc:docMk/>
            <pc:sldMk cId="3013043536" sldId="257"/>
            <ac:spMk id="25" creationId="{6D79188D-1ED5-4705-B8C7-5D6FB7670AB3}"/>
          </ac:spMkLst>
        </pc:spChg>
        <pc:spChg chg="add del">
          <ac:chgData name="Javier Burnes" userId="d2e4c418b190728a" providerId="LiveId" clId="{AB59DA0C-7CDB-4883-A608-693D98242E93}" dt="2021-02-15T21:29:48.854" v="347" actId="26606"/>
          <ac:spMkLst>
            <pc:docMk/>
            <pc:sldMk cId="3013043536" sldId="257"/>
            <ac:spMk id="29" creationId="{98DDA986-B6EE-4642-AC60-0490373E69D0}"/>
          </ac:spMkLst>
        </pc:spChg>
        <pc:spChg chg="add del">
          <ac:chgData name="Javier Burnes" userId="d2e4c418b190728a" providerId="LiveId" clId="{AB59DA0C-7CDB-4883-A608-693D98242E93}" dt="2021-02-15T21:29:48.854" v="347" actId="26606"/>
          <ac:spMkLst>
            <pc:docMk/>
            <pc:sldMk cId="3013043536" sldId="257"/>
            <ac:spMk id="30" creationId="{80B62878-12EF-4E97-A284-47BAFC30DA2E}"/>
          </ac:spMkLst>
        </pc:spChg>
        <pc:spChg chg="add">
          <ac:chgData name="Javier Burnes" userId="d2e4c418b190728a" providerId="LiveId" clId="{AB59DA0C-7CDB-4883-A608-693D98242E93}" dt="2021-02-15T21:29:48.870" v="348" actId="26606"/>
          <ac:spMkLst>
            <pc:docMk/>
            <pc:sldMk cId="3013043536" sldId="257"/>
            <ac:spMk id="32" creationId="{A7AE9375-4664-4DB2-922D-2782A6E439AC}"/>
          </ac:spMkLst>
        </pc:spChg>
        <pc:spChg chg="add">
          <ac:chgData name="Javier Burnes" userId="d2e4c418b190728a" providerId="LiveId" clId="{AB59DA0C-7CDB-4883-A608-693D98242E93}" dt="2021-02-15T21:29:48.870" v="348" actId="26606"/>
          <ac:spMkLst>
            <pc:docMk/>
            <pc:sldMk cId="3013043536" sldId="257"/>
            <ac:spMk id="33" creationId="{C2C57604-0CFD-4023-B9BD-107166A25317}"/>
          </ac:spMkLst>
        </pc:spChg>
        <pc:grpChg chg="add del">
          <ac:chgData name="Javier Burnes" userId="d2e4c418b190728a" providerId="LiveId" clId="{AB59DA0C-7CDB-4883-A608-693D98242E93}" dt="2021-02-15T21:29:41.339" v="345" actId="26606"/>
          <ac:grpSpMkLst>
            <pc:docMk/>
            <pc:sldMk cId="3013043536" sldId="257"/>
            <ac:grpSpMk id="23" creationId="{95A28492-272D-4814-AE2C-61575C989EA3}"/>
          </ac:grpSpMkLst>
        </pc:grpChg>
        <pc:cxnChg chg="add del">
          <ac:chgData name="Javier Burnes" userId="d2e4c418b190728a" providerId="LiveId" clId="{AB59DA0C-7CDB-4883-A608-693D98242E93}" dt="2021-02-15T21:18:48.591" v="322" actId="26606"/>
          <ac:cxnSpMkLst>
            <pc:docMk/>
            <pc:sldMk cId="3013043536" sldId="257"/>
            <ac:cxnSpMk id="10" creationId="{067633D1-6EE6-4118-B9F0-B363477BEE7A}"/>
          </ac:cxnSpMkLst>
        </pc:cxnChg>
        <pc:cxnChg chg="add del">
          <ac:chgData name="Javier Burnes" userId="d2e4c418b190728a" providerId="LiveId" clId="{AB59DA0C-7CDB-4883-A608-693D98242E93}" dt="2021-02-15T21:18:48.591" v="322" actId="26606"/>
          <ac:cxnSpMkLst>
            <pc:docMk/>
            <pc:sldMk cId="3013043536" sldId="257"/>
            <ac:cxnSpMk id="12" creationId="{4AD7FFC6-42A9-49CB-B5E9-B3F6B038331B}"/>
          </ac:cxnSpMkLst>
        </pc:cxnChg>
        <pc:cxnChg chg="add del">
          <ac:chgData name="Javier Burnes" userId="d2e4c418b190728a" providerId="LiveId" clId="{AB59DA0C-7CDB-4883-A608-693D98242E93}" dt="2021-02-15T21:29:48.870" v="348" actId="26606"/>
          <ac:cxnSpMkLst>
            <pc:docMk/>
            <pc:sldMk cId="3013043536" sldId="257"/>
            <ac:cxnSpMk id="15" creationId="{EE504C98-6397-41C1-A8D8-2D9C4ED307E0}"/>
          </ac:cxnSpMkLst>
        </pc:cxnChg>
      </pc:sldChg>
      <pc:sldChg chg="addSp modSp mod setBg">
        <pc:chgData name="Javier Burnes" userId="d2e4c418b190728a" providerId="LiveId" clId="{AB59DA0C-7CDB-4883-A608-693D98242E93}" dt="2021-02-16T00:46:52.388" v="674"/>
        <pc:sldMkLst>
          <pc:docMk/>
          <pc:sldMk cId="2675728580" sldId="258"/>
        </pc:sldMkLst>
        <pc:spChg chg="mod">
          <ac:chgData name="Javier Burnes" userId="d2e4c418b190728a" providerId="LiveId" clId="{AB59DA0C-7CDB-4883-A608-693D98242E93}" dt="2021-02-15T21:42:18.208" v="537" actId="1076"/>
          <ac:spMkLst>
            <pc:docMk/>
            <pc:sldMk cId="2675728580" sldId="258"/>
            <ac:spMk id="2" creationId="{DF524BDA-15BF-4614-82C6-E298E086CFF5}"/>
          </ac:spMkLst>
        </pc:spChg>
        <pc:spChg chg="mod">
          <ac:chgData name="Javier Burnes" userId="d2e4c418b190728a" providerId="LiveId" clId="{AB59DA0C-7CDB-4883-A608-693D98242E93}" dt="2021-02-16T00:46:52.388" v="674"/>
          <ac:spMkLst>
            <pc:docMk/>
            <pc:sldMk cId="2675728580" sldId="258"/>
            <ac:spMk id="3" creationId="{67F27C6D-F13D-48D7-95B1-5CEC6D3E55A6}"/>
          </ac:spMkLst>
        </pc:spChg>
        <pc:spChg chg="add">
          <ac:chgData name="Javier Burnes" userId="d2e4c418b190728a" providerId="LiveId" clId="{AB59DA0C-7CDB-4883-A608-693D98242E93}" dt="2021-02-15T21:18:35.260" v="320" actId="26606"/>
          <ac:spMkLst>
            <pc:docMk/>
            <pc:sldMk cId="2675728580" sldId="258"/>
            <ac:spMk id="8" creationId="{E8A8EAB8-D2FF-444D-B34B-7D32F106AD0E}"/>
          </ac:spMkLst>
        </pc:spChg>
        <pc:cxnChg chg="add">
          <ac:chgData name="Javier Burnes" userId="d2e4c418b190728a" providerId="LiveId" clId="{AB59DA0C-7CDB-4883-A608-693D98242E93}" dt="2021-02-15T21:18:35.260" v="320" actId="26606"/>
          <ac:cxnSpMkLst>
            <pc:docMk/>
            <pc:sldMk cId="2675728580" sldId="258"/>
            <ac:cxnSpMk id="10" creationId="{067633D1-6EE6-4118-B9F0-B363477BEE7A}"/>
          </ac:cxnSpMkLst>
        </pc:cxnChg>
        <pc:cxnChg chg="add">
          <ac:chgData name="Javier Burnes" userId="d2e4c418b190728a" providerId="LiveId" clId="{AB59DA0C-7CDB-4883-A608-693D98242E93}" dt="2021-02-15T21:18:35.260" v="320" actId="26606"/>
          <ac:cxnSpMkLst>
            <pc:docMk/>
            <pc:sldMk cId="2675728580" sldId="258"/>
            <ac:cxnSpMk id="12" creationId="{4AD7FFC6-42A9-49CB-B5E9-B3F6B038331B}"/>
          </ac:cxnSpMkLst>
        </pc:cxnChg>
      </pc:sldChg>
      <pc:sldChg chg="addSp delSp modSp mod setBg setClrOvrMap">
        <pc:chgData name="Javier Burnes" userId="d2e4c418b190728a" providerId="LiveId" clId="{AB59DA0C-7CDB-4883-A608-693D98242E93}" dt="2021-02-16T00:51:11.575" v="705" actId="14100"/>
        <pc:sldMkLst>
          <pc:docMk/>
          <pc:sldMk cId="2709070217" sldId="259"/>
        </pc:sldMkLst>
        <pc:spChg chg="mod">
          <ac:chgData name="Javier Burnes" userId="d2e4c418b190728a" providerId="LiveId" clId="{AB59DA0C-7CDB-4883-A608-693D98242E93}" dt="2021-02-16T00:50:28.699" v="697" actId="26606"/>
          <ac:spMkLst>
            <pc:docMk/>
            <pc:sldMk cId="2709070217" sldId="259"/>
            <ac:spMk id="2" creationId="{66819BD0-C817-406D-896E-B84B150380F3}"/>
          </ac:spMkLst>
        </pc:spChg>
        <pc:spChg chg="mod ord">
          <ac:chgData name="Javier Burnes" userId="d2e4c418b190728a" providerId="LiveId" clId="{AB59DA0C-7CDB-4883-A608-693D98242E93}" dt="2021-02-16T00:51:11.575" v="705" actId="14100"/>
          <ac:spMkLst>
            <pc:docMk/>
            <pc:sldMk cId="2709070217" sldId="259"/>
            <ac:spMk id="3" creationId="{3317A61E-EE6B-4660-9143-2FB7274616E8}"/>
          </ac:spMkLst>
        </pc:spChg>
        <pc:spChg chg="add del">
          <ac:chgData name="Javier Burnes" userId="d2e4c418b190728a" providerId="LiveId" clId="{AB59DA0C-7CDB-4883-A608-693D98242E93}" dt="2021-02-15T21:18:55.726" v="324" actId="26606"/>
          <ac:spMkLst>
            <pc:docMk/>
            <pc:sldMk cId="2709070217" sldId="259"/>
            <ac:spMk id="8" creationId="{A7AE9375-4664-4DB2-922D-2782A6E439AC}"/>
          </ac:spMkLst>
        </pc:spChg>
        <pc:spChg chg="add del">
          <ac:chgData name="Javier Burnes" userId="d2e4c418b190728a" providerId="LiveId" clId="{AB59DA0C-7CDB-4883-A608-693D98242E93}" dt="2021-02-15T21:18:55.726" v="324" actId="26606"/>
          <ac:spMkLst>
            <pc:docMk/>
            <pc:sldMk cId="2709070217" sldId="259"/>
            <ac:spMk id="12" creationId="{9DD005C1-8C51-42D6-9BEE-B9B83849743D}"/>
          </ac:spMkLst>
        </pc:spChg>
        <pc:spChg chg="add del">
          <ac:chgData name="Javier Burnes" userId="d2e4c418b190728a" providerId="LiveId" clId="{AB59DA0C-7CDB-4883-A608-693D98242E93}" dt="2021-02-16T00:50:28.699" v="697" actId="26606"/>
          <ac:spMkLst>
            <pc:docMk/>
            <pc:sldMk cId="2709070217" sldId="259"/>
            <ac:spMk id="17" creationId="{A7AE9375-4664-4DB2-922D-2782A6E439AC}"/>
          </ac:spMkLst>
        </pc:spChg>
        <pc:spChg chg="add del">
          <ac:chgData name="Javier Burnes" userId="d2e4c418b190728a" providerId="LiveId" clId="{AB59DA0C-7CDB-4883-A608-693D98242E93}" dt="2021-02-16T00:50:28.699" v="697" actId="26606"/>
          <ac:spMkLst>
            <pc:docMk/>
            <pc:sldMk cId="2709070217" sldId="259"/>
            <ac:spMk id="21" creationId="{9DD005C1-8C51-42D6-9BEE-B9B83849743D}"/>
          </ac:spMkLst>
        </pc:spChg>
        <pc:spChg chg="add del">
          <ac:chgData name="Javier Burnes" userId="d2e4c418b190728a" providerId="LiveId" clId="{AB59DA0C-7CDB-4883-A608-693D98242E93}" dt="2021-02-16T00:50:02.703" v="683" actId="26606"/>
          <ac:spMkLst>
            <pc:docMk/>
            <pc:sldMk cId="2709070217" sldId="259"/>
            <ac:spMk id="23" creationId="{E8A8EAB8-D2FF-444D-B34B-7D32F106AD0E}"/>
          </ac:spMkLst>
        </pc:spChg>
        <pc:spChg chg="add del">
          <ac:chgData name="Javier Burnes" userId="d2e4c418b190728a" providerId="LiveId" clId="{AB59DA0C-7CDB-4883-A608-693D98242E93}" dt="2021-02-15T21:20:05.058" v="341" actId="26606"/>
          <ac:spMkLst>
            <pc:docMk/>
            <pc:sldMk cId="2709070217" sldId="259"/>
            <ac:spMk id="26" creationId="{A7AE9375-4664-4DB2-922D-2782A6E439AC}"/>
          </ac:spMkLst>
        </pc:spChg>
        <pc:spChg chg="add del">
          <ac:chgData name="Javier Burnes" userId="d2e4c418b190728a" providerId="LiveId" clId="{AB59DA0C-7CDB-4883-A608-693D98242E93}" dt="2021-02-16T00:50:04.965" v="685" actId="26606"/>
          <ac:spMkLst>
            <pc:docMk/>
            <pc:sldMk cId="2709070217" sldId="259"/>
            <ac:spMk id="27" creationId="{B95B9BA8-1D69-4796-85F5-B6D0BD52354B}"/>
          </ac:spMkLst>
        </pc:spChg>
        <pc:spChg chg="add del">
          <ac:chgData name="Javier Burnes" userId="d2e4c418b190728a" providerId="LiveId" clId="{AB59DA0C-7CDB-4883-A608-693D98242E93}" dt="2021-02-15T21:20:05.058" v="341" actId="26606"/>
          <ac:spMkLst>
            <pc:docMk/>
            <pc:sldMk cId="2709070217" sldId="259"/>
            <ac:spMk id="30" creationId="{9DD005C1-8C51-42D6-9BEE-B9B83849743D}"/>
          </ac:spMkLst>
        </pc:spChg>
        <pc:spChg chg="add del">
          <ac:chgData name="Javier Burnes" userId="d2e4c418b190728a" providerId="LiveId" clId="{AB59DA0C-7CDB-4883-A608-693D98242E93}" dt="2021-02-16T00:50:28.699" v="697" actId="26606"/>
          <ac:spMkLst>
            <pc:docMk/>
            <pc:sldMk cId="2709070217" sldId="259"/>
            <ac:spMk id="31" creationId="{5396781C-32A1-4FDA-A83B-A7FF8C1B1E99}"/>
          </ac:spMkLst>
        </pc:spChg>
        <pc:spChg chg="add del">
          <ac:chgData name="Javier Burnes" userId="d2e4c418b190728a" providerId="LiveId" clId="{AB59DA0C-7CDB-4883-A608-693D98242E93}" dt="2021-02-16T00:50:17.883" v="689" actId="26606"/>
          <ac:spMkLst>
            <pc:docMk/>
            <pc:sldMk cId="2709070217" sldId="259"/>
            <ac:spMk id="38" creationId="{CF62D2A7-8207-488C-9F46-316BA81A16C8}"/>
          </ac:spMkLst>
        </pc:spChg>
        <pc:spChg chg="add del">
          <ac:chgData name="Javier Burnes" userId="d2e4c418b190728a" providerId="LiveId" clId="{AB59DA0C-7CDB-4883-A608-693D98242E93}" dt="2021-02-16T00:50:20.699" v="691" actId="26606"/>
          <ac:spMkLst>
            <pc:docMk/>
            <pc:sldMk cId="2709070217" sldId="259"/>
            <ac:spMk id="43" creationId="{B95B9BA8-1D69-4796-85F5-B6D0BD52354B}"/>
          </ac:spMkLst>
        </pc:spChg>
        <pc:spChg chg="add del">
          <ac:chgData name="Javier Burnes" userId="d2e4c418b190728a" providerId="LiveId" clId="{AB59DA0C-7CDB-4883-A608-693D98242E93}" dt="2021-02-16T00:50:23.366" v="693" actId="26606"/>
          <ac:spMkLst>
            <pc:docMk/>
            <pc:sldMk cId="2709070217" sldId="259"/>
            <ac:spMk id="45" creationId="{E8A8EAB8-D2FF-444D-B34B-7D32F106AD0E}"/>
          </ac:spMkLst>
        </pc:spChg>
        <pc:spChg chg="add del">
          <ac:chgData name="Javier Burnes" userId="d2e4c418b190728a" providerId="LiveId" clId="{AB59DA0C-7CDB-4883-A608-693D98242E93}" dt="2021-02-16T00:50:27.598" v="695" actId="26606"/>
          <ac:spMkLst>
            <pc:docMk/>
            <pc:sldMk cId="2709070217" sldId="259"/>
            <ac:spMk id="50" creationId="{B95B9BA8-1D69-4796-85F5-B6D0BD52354B}"/>
          </ac:spMkLst>
        </pc:spChg>
        <pc:grpChg chg="add del">
          <ac:chgData name="Javier Burnes" userId="d2e4c418b190728a" providerId="LiveId" clId="{AB59DA0C-7CDB-4883-A608-693D98242E93}" dt="2021-02-16T00:50:28.699" v="697" actId="26606"/>
          <ac:grpSpMkLst>
            <pc:docMk/>
            <pc:sldMk cId="2709070217" sldId="259"/>
            <ac:grpSpMk id="32" creationId="{54A1C8FD-E5B7-4BEC-A74A-A55FB8EA7CFE}"/>
          </ac:grpSpMkLst>
        </pc:grpChg>
        <pc:grpChg chg="add del">
          <ac:chgData name="Javier Burnes" userId="d2e4c418b190728a" providerId="LiveId" clId="{AB59DA0C-7CDB-4883-A608-693D98242E93}" dt="2021-02-16T00:50:20.699" v="691" actId="26606"/>
          <ac:grpSpMkLst>
            <pc:docMk/>
            <pc:sldMk cId="2709070217" sldId="259"/>
            <ac:grpSpMk id="40" creationId="{0EAC7AFE-68C0-41EB-A1C7-108E60D7C338}"/>
          </ac:grpSpMkLst>
        </pc:grpChg>
        <pc:grpChg chg="add del">
          <ac:chgData name="Javier Burnes" userId="d2e4c418b190728a" providerId="LiveId" clId="{AB59DA0C-7CDB-4883-A608-693D98242E93}" dt="2021-02-16T00:50:23.366" v="693" actId="26606"/>
          <ac:grpSpMkLst>
            <pc:docMk/>
            <pc:sldMk cId="2709070217" sldId="259"/>
            <ac:grpSpMk id="47" creationId="{9D20816A-53A8-414B-9615-2877C1081698}"/>
          </ac:grpSpMkLst>
        </pc:grpChg>
        <pc:picChg chg="add del mod ord">
          <ac:chgData name="Javier Burnes" userId="d2e4c418b190728a" providerId="LiveId" clId="{AB59DA0C-7CDB-4883-A608-693D98242E93}" dt="2021-02-16T00:50:48.436" v="698" actId="478"/>
          <ac:picMkLst>
            <pc:docMk/>
            <pc:sldMk cId="2709070217" sldId="259"/>
            <ac:picMk id="5" creationId="{6CACFE33-3E84-4C88-9701-0EA45D137708}"/>
          </ac:picMkLst>
        </pc:picChg>
        <pc:cxnChg chg="add del">
          <ac:chgData name="Javier Burnes" userId="d2e4c418b190728a" providerId="LiveId" clId="{AB59DA0C-7CDB-4883-A608-693D98242E93}" dt="2021-02-15T21:18:55.726" v="324" actId="26606"/>
          <ac:cxnSpMkLst>
            <pc:docMk/>
            <pc:sldMk cId="2709070217" sldId="259"/>
            <ac:cxnSpMk id="10" creationId="{EE504C98-6397-41C1-A8D8-2D9C4ED307E0}"/>
          </ac:cxnSpMkLst>
        </pc:cxnChg>
        <pc:cxnChg chg="add del">
          <ac:chgData name="Javier Burnes" userId="d2e4c418b190728a" providerId="LiveId" clId="{AB59DA0C-7CDB-4883-A608-693D98242E93}" dt="2021-02-16T00:50:28.699" v="697" actId="26606"/>
          <ac:cxnSpMkLst>
            <pc:docMk/>
            <pc:sldMk cId="2709070217" sldId="259"/>
            <ac:cxnSpMk id="19" creationId="{EE504C98-6397-41C1-A8D8-2D9C4ED307E0}"/>
          </ac:cxnSpMkLst>
        </pc:cxnChg>
        <pc:cxnChg chg="add del">
          <ac:chgData name="Javier Burnes" userId="d2e4c418b190728a" providerId="LiveId" clId="{AB59DA0C-7CDB-4883-A608-693D98242E93}" dt="2021-02-16T00:50:02.703" v="683" actId="26606"/>
          <ac:cxnSpMkLst>
            <pc:docMk/>
            <pc:sldMk cId="2709070217" sldId="259"/>
            <ac:cxnSpMk id="24" creationId="{EEA38897-7BA3-4408-8083-3235339C4A60}"/>
          </ac:cxnSpMkLst>
        </pc:cxnChg>
        <pc:cxnChg chg="add del">
          <ac:chgData name="Javier Burnes" userId="d2e4c418b190728a" providerId="LiveId" clId="{AB59DA0C-7CDB-4883-A608-693D98242E93}" dt="2021-02-16T00:50:02.703" v="683" actId="26606"/>
          <ac:cxnSpMkLst>
            <pc:docMk/>
            <pc:sldMk cId="2709070217" sldId="259"/>
            <ac:cxnSpMk id="25" creationId="{F11AD06B-AB20-4097-8606-5DA00DBACE88}"/>
          </ac:cxnSpMkLst>
        </pc:cxnChg>
        <pc:cxnChg chg="add del">
          <ac:chgData name="Javier Burnes" userId="d2e4c418b190728a" providerId="LiveId" clId="{AB59DA0C-7CDB-4883-A608-693D98242E93}" dt="2021-02-15T21:20:05.058" v="341" actId="26606"/>
          <ac:cxnSpMkLst>
            <pc:docMk/>
            <pc:sldMk cId="2709070217" sldId="259"/>
            <ac:cxnSpMk id="28" creationId="{EE504C98-6397-41C1-A8D8-2D9C4ED307E0}"/>
          </ac:cxnSpMkLst>
        </pc:cxnChg>
        <pc:cxnChg chg="add del">
          <ac:chgData name="Javier Burnes" userId="d2e4c418b190728a" providerId="LiveId" clId="{AB59DA0C-7CDB-4883-A608-693D98242E93}" dt="2021-02-16T00:50:23.366" v="693" actId="26606"/>
          <ac:cxnSpMkLst>
            <pc:docMk/>
            <pc:sldMk cId="2709070217" sldId="259"/>
            <ac:cxnSpMk id="46" creationId="{DAE05351-315A-4BA9-A90A-FE5C949522D1}"/>
          </ac:cxnSpMkLst>
        </pc:cxnChg>
      </pc:sldChg>
      <pc:sldChg chg="addSp delSp modSp mod setBg setClrOvrMap">
        <pc:chgData name="Javier Burnes" userId="d2e4c418b190728a" providerId="LiveId" clId="{AB59DA0C-7CDB-4883-A608-693D98242E93}" dt="2021-02-17T23:54:55.279" v="977" actId="1076"/>
        <pc:sldMkLst>
          <pc:docMk/>
          <pc:sldMk cId="4193225147" sldId="260"/>
        </pc:sldMkLst>
        <pc:spChg chg="mod ord">
          <ac:chgData name="Javier Burnes" userId="d2e4c418b190728a" providerId="LiveId" clId="{AB59DA0C-7CDB-4883-A608-693D98242E93}" dt="2021-02-17T23:54:55.279" v="977" actId="1076"/>
          <ac:spMkLst>
            <pc:docMk/>
            <pc:sldMk cId="4193225147" sldId="260"/>
            <ac:spMk id="2" creationId="{F8D4E5F1-10F9-445E-AA96-52D4576A0B6D}"/>
          </ac:spMkLst>
        </pc:spChg>
        <pc:spChg chg="del">
          <ac:chgData name="Javier Burnes" userId="d2e4c418b190728a" providerId="LiveId" clId="{AB59DA0C-7CDB-4883-A608-693D98242E93}" dt="2021-02-16T01:23:07.223" v="712"/>
          <ac:spMkLst>
            <pc:docMk/>
            <pc:sldMk cId="4193225147" sldId="260"/>
            <ac:spMk id="3" creationId="{EEAEAD99-5296-4FEB-8002-B0E8BBB156CC}"/>
          </ac:spMkLst>
        </pc:spChg>
        <pc:spChg chg="add del">
          <ac:chgData name="Javier Burnes" userId="d2e4c418b190728a" providerId="LiveId" clId="{AB59DA0C-7CDB-4883-A608-693D98242E93}" dt="2021-02-16T01:23:44.687" v="717" actId="26606"/>
          <ac:spMkLst>
            <pc:docMk/>
            <pc:sldMk cId="4193225147" sldId="260"/>
            <ac:spMk id="73" creationId="{21A75659-5A6F-4F77-9679-678A00B9D8DC}"/>
          </ac:spMkLst>
        </pc:spChg>
        <pc:spChg chg="add del">
          <ac:chgData name="Javier Burnes" userId="d2e4c418b190728a" providerId="LiveId" clId="{AB59DA0C-7CDB-4883-A608-693D98242E93}" dt="2021-02-16T01:23:44.687" v="717" actId="26606"/>
          <ac:spMkLst>
            <pc:docMk/>
            <pc:sldMk cId="4193225147" sldId="260"/>
            <ac:spMk id="75" creationId="{E30A3A45-140E-431E-AED0-07EF836310B3}"/>
          </ac:spMkLst>
        </pc:spChg>
        <pc:spChg chg="add del">
          <ac:chgData name="Javier Burnes" userId="d2e4c418b190728a" providerId="LiveId" clId="{AB59DA0C-7CDB-4883-A608-693D98242E93}" dt="2021-02-16T01:23:44.687" v="717" actId="26606"/>
          <ac:spMkLst>
            <pc:docMk/>
            <pc:sldMk cId="4193225147" sldId="260"/>
            <ac:spMk id="77" creationId="{55D4142C-5077-457F-A6AD-3FECFDB39685}"/>
          </ac:spMkLst>
        </pc:spChg>
        <pc:spChg chg="add del">
          <ac:chgData name="Javier Burnes" userId="d2e4c418b190728a" providerId="LiveId" clId="{AB59DA0C-7CDB-4883-A608-693D98242E93}" dt="2021-02-16T01:23:44.687" v="717" actId="26606"/>
          <ac:spMkLst>
            <pc:docMk/>
            <pc:sldMk cId="4193225147" sldId="260"/>
            <ac:spMk id="79" creationId="{7A5F0580-5EE9-419F-96EE-B6529EF6E7D0}"/>
          </ac:spMkLst>
        </pc:spChg>
        <pc:spChg chg="add">
          <ac:chgData name="Javier Burnes" userId="d2e4c418b190728a" providerId="LiveId" clId="{AB59DA0C-7CDB-4883-A608-693D98242E93}" dt="2021-02-16T01:45:55.380" v="734" actId="26606"/>
          <ac:spMkLst>
            <pc:docMk/>
            <pc:sldMk cId="4193225147" sldId="260"/>
            <ac:spMk id="135" creationId="{FB5B0058-AF13-4859-B429-4EDDE2A26F7F}"/>
          </ac:spMkLst>
        </pc:spChg>
        <pc:spChg chg="add">
          <ac:chgData name="Javier Burnes" userId="d2e4c418b190728a" providerId="LiveId" clId="{AB59DA0C-7CDB-4883-A608-693D98242E93}" dt="2021-02-16T01:45:55.380" v="734" actId="26606"/>
          <ac:spMkLst>
            <pc:docMk/>
            <pc:sldMk cId="4193225147" sldId="260"/>
            <ac:spMk id="137" creationId="{1A89CBBC-7743-43D9-A324-25CB472E9B2E}"/>
          </ac:spMkLst>
        </pc:spChg>
        <pc:spChg chg="add del">
          <ac:chgData name="Javier Burnes" userId="d2e4c418b190728a" providerId="LiveId" clId="{AB59DA0C-7CDB-4883-A608-693D98242E93}" dt="2021-02-16T01:23:44.682" v="716" actId="26606"/>
          <ac:spMkLst>
            <pc:docMk/>
            <pc:sldMk cId="4193225147" sldId="260"/>
            <ac:spMk id="139" creationId="{5E8D2E83-FB3A-40E7-A9E5-7AB389D612B4}"/>
          </ac:spMkLst>
        </pc:spChg>
        <pc:spChg chg="add del">
          <ac:chgData name="Javier Burnes" userId="d2e4c418b190728a" providerId="LiveId" clId="{AB59DA0C-7CDB-4883-A608-693D98242E93}" dt="2021-02-16T01:45:45.912" v="731" actId="26606"/>
          <ac:spMkLst>
            <pc:docMk/>
            <pc:sldMk cId="4193225147" sldId="260"/>
            <ac:spMk id="141" creationId="{E30A3A45-140E-431E-AED0-07EF836310B3}"/>
          </ac:spMkLst>
        </pc:spChg>
        <pc:spChg chg="add del">
          <ac:chgData name="Javier Burnes" userId="d2e4c418b190728a" providerId="LiveId" clId="{AB59DA0C-7CDB-4883-A608-693D98242E93}" dt="2021-02-16T01:45:45.912" v="731" actId="26606"/>
          <ac:spMkLst>
            <pc:docMk/>
            <pc:sldMk cId="4193225147" sldId="260"/>
            <ac:spMk id="143" creationId="{55D4142C-5077-457F-A6AD-3FECFDB39685}"/>
          </ac:spMkLst>
        </pc:spChg>
        <pc:spChg chg="add del">
          <ac:chgData name="Javier Burnes" userId="d2e4c418b190728a" providerId="LiveId" clId="{AB59DA0C-7CDB-4883-A608-693D98242E93}" dt="2021-02-16T01:45:45.912" v="731" actId="26606"/>
          <ac:spMkLst>
            <pc:docMk/>
            <pc:sldMk cId="4193225147" sldId="260"/>
            <ac:spMk id="145" creationId="{7A5F0580-5EE9-419F-96EE-B6529EF6E7D0}"/>
          </ac:spMkLst>
        </pc:spChg>
        <pc:spChg chg="add del">
          <ac:chgData name="Javier Burnes" userId="d2e4c418b190728a" providerId="LiveId" clId="{AB59DA0C-7CDB-4883-A608-693D98242E93}" dt="2021-02-16T01:45:55.380" v="734" actId="26606"/>
          <ac:spMkLst>
            <pc:docMk/>
            <pc:sldMk cId="4193225147" sldId="260"/>
            <ac:spMk id="192" creationId="{0671A8AE-40A1-4631-A6B8-581AFF065482}"/>
          </ac:spMkLst>
        </pc:spChg>
        <pc:spChg chg="add del">
          <ac:chgData name="Javier Burnes" userId="d2e4c418b190728a" providerId="LiveId" clId="{AB59DA0C-7CDB-4883-A608-693D98242E93}" dt="2021-02-16T01:45:55.380" v="734" actId="26606"/>
          <ac:spMkLst>
            <pc:docMk/>
            <pc:sldMk cId="4193225147" sldId="260"/>
            <ac:spMk id="193" creationId="{AB58EF07-17C2-48CF-ABB0-EEF1F17CB8F0}"/>
          </ac:spMkLst>
        </pc:spChg>
        <pc:spChg chg="add del">
          <ac:chgData name="Javier Burnes" userId="d2e4c418b190728a" providerId="LiveId" clId="{AB59DA0C-7CDB-4883-A608-693D98242E93}" dt="2021-02-16T01:45:55.380" v="734" actId="26606"/>
          <ac:spMkLst>
            <pc:docMk/>
            <pc:sldMk cId="4193225147" sldId="260"/>
            <ac:spMk id="194" creationId="{AF2F604E-43BE-4DC3-B983-E071523364F8}"/>
          </ac:spMkLst>
        </pc:spChg>
        <pc:spChg chg="add del">
          <ac:chgData name="Javier Burnes" userId="d2e4c418b190728a" providerId="LiveId" clId="{AB59DA0C-7CDB-4883-A608-693D98242E93}" dt="2021-02-16T01:45:55.380" v="734" actId="26606"/>
          <ac:spMkLst>
            <pc:docMk/>
            <pc:sldMk cId="4193225147" sldId="260"/>
            <ac:spMk id="195" creationId="{08C9B587-E65E-4B52-B37C-ABEBB6E87928}"/>
          </ac:spMkLst>
        </pc:spChg>
        <pc:spChg chg="add del mod">
          <ac:chgData name="Javier Burnes" userId="d2e4c418b190728a" providerId="LiveId" clId="{AB59DA0C-7CDB-4883-A608-693D98242E93}" dt="2021-02-16T01:23:48.933" v="718" actId="478"/>
          <ac:spMkLst>
            <pc:docMk/>
            <pc:sldMk cId="4193225147" sldId="260"/>
            <ac:spMk id="2054" creationId="{1609F118-5D09-4E02-A9DE-2BC89D5B9ECF}"/>
          </ac:spMkLst>
        </pc:spChg>
        <pc:spChg chg="add del">
          <ac:chgData name="Javier Burnes" userId="d2e4c418b190728a" providerId="LiveId" clId="{AB59DA0C-7CDB-4883-A608-693D98242E93}" dt="2021-02-16T01:45:45.912" v="731" actId="26606"/>
          <ac:spMkLst>
            <pc:docMk/>
            <pc:sldMk cId="4193225147" sldId="260"/>
            <ac:spMk id="2056" creationId="{21A75659-5A6F-4F77-9679-678A00B9D8DC}"/>
          </ac:spMkLst>
        </pc:spChg>
        <pc:picChg chg="add mod">
          <ac:chgData name="Javier Burnes" userId="d2e4c418b190728a" providerId="LiveId" clId="{AB59DA0C-7CDB-4883-A608-693D98242E93}" dt="2021-02-17T23:54:52.197" v="976" actId="1076"/>
          <ac:picMkLst>
            <pc:docMk/>
            <pc:sldMk cId="4193225147" sldId="260"/>
            <ac:picMk id="2050" creationId="{6307DF39-572A-49A6-B4FA-0641DC025C9E}"/>
          </ac:picMkLst>
        </pc:picChg>
      </pc:sldChg>
      <pc:sldChg chg="addSp delSp modSp mod setBg setClrOvrMap">
        <pc:chgData name="Javier Burnes" userId="d2e4c418b190728a" providerId="LiveId" clId="{AB59DA0C-7CDB-4883-A608-693D98242E93}" dt="2021-02-18T00:27:27.896" v="1169" actId="20577"/>
        <pc:sldMkLst>
          <pc:docMk/>
          <pc:sldMk cId="3064951315" sldId="261"/>
        </pc:sldMkLst>
        <pc:spChg chg="del mod">
          <ac:chgData name="Javier Burnes" userId="d2e4c418b190728a" providerId="LiveId" clId="{AB59DA0C-7CDB-4883-A608-693D98242E93}" dt="2021-02-16T00:12:12.801" v="661" actId="478"/>
          <ac:spMkLst>
            <pc:docMk/>
            <pc:sldMk cId="3064951315" sldId="261"/>
            <ac:spMk id="2" creationId="{8FF7A717-778A-4A60-9074-E448C6006467}"/>
          </ac:spMkLst>
        </pc:spChg>
        <pc:spChg chg="mod ord">
          <ac:chgData name="Javier Burnes" userId="d2e4c418b190728a" providerId="LiveId" clId="{AB59DA0C-7CDB-4883-A608-693D98242E93}" dt="2021-02-18T00:27:27.896" v="1169" actId="20577"/>
          <ac:spMkLst>
            <pc:docMk/>
            <pc:sldMk cId="3064951315" sldId="261"/>
            <ac:spMk id="3" creationId="{7DE65FA8-1E37-40EF-8BA2-18399022ADF2}"/>
          </ac:spMkLst>
        </pc:spChg>
        <pc:spChg chg="add del">
          <ac:chgData name="Javier Burnes" userId="d2e4c418b190728a" providerId="LiveId" clId="{AB59DA0C-7CDB-4883-A608-693D98242E93}" dt="2021-02-16T00:12:28.162" v="668" actId="26606"/>
          <ac:spMkLst>
            <pc:docMk/>
            <pc:sldMk cId="3064951315" sldId="261"/>
            <ac:spMk id="8" creationId="{A7AE9375-4664-4DB2-922D-2782A6E439AC}"/>
          </ac:spMkLst>
        </pc:spChg>
        <pc:spChg chg="add del">
          <ac:chgData name="Javier Burnes" userId="d2e4c418b190728a" providerId="LiveId" clId="{AB59DA0C-7CDB-4883-A608-693D98242E93}" dt="2021-02-16T00:12:28.162" v="668" actId="26606"/>
          <ac:spMkLst>
            <pc:docMk/>
            <pc:sldMk cId="3064951315" sldId="261"/>
            <ac:spMk id="12" creationId="{9DD005C1-8C51-42D6-9BEE-B9B83849743D}"/>
          </ac:spMkLst>
        </pc:spChg>
        <pc:spChg chg="add del">
          <ac:chgData name="Javier Burnes" userId="d2e4c418b190728a" providerId="LiveId" clId="{AB59DA0C-7CDB-4883-A608-693D98242E93}" dt="2021-02-16T02:12:23.492" v="948" actId="26606"/>
          <ac:spMkLst>
            <pc:docMk/>
            <pc:sldMk cId="3064951315" sldId="261"/>
            <ac:spMk id="17" creationId="{B95B9BA8-1D69-4796-85F5-B6D0BD52354B}"/>
          </ac:spMkLst>
        </pc:spChg>
        <pc:spChg chg="add">
          <ac:chgData name="Javier Burnes" userId="d2e4c418b190728a" providerId="LiveId" clId="{AB59DA0C-7CDB-4883-A608-693D98242E93}" dt="2021-02-16T02:12:23.492" v="948" actId="26606"/>
          <ac:spMkLst>
            <pc:docMk/>
            <pc:sldMk cId="3064951315" sldId="261"/>
            <ac:spMk id="71" creationId="{9AA72BD9-2C5A-4EDC-931F-5AA08EACA0F3}"/>
          </ac:spMkLst>
        </pc:spChg>
        <pc:spChg chg="add">
          <ac:chgData name="Javier Burnes" userId="d2e4c418b190728a" providerId="LiveId" clId="{AB59DA0C-7CDB-4883-A608-693D98242E93}" dt="2021-02-16T02:12:23.492" v="948" actId="26606"/>
          <ac:spMkLst>
            <pc:docMk/>
            <pc:sldMk cId="3064951315" sldId="261"/>
            <ac:spMk id="73" creationId="{DD3981AC-7B61-4947-BCF3-F7AA7FA385B9}"/>
          </ac:spMkLst>
        </pc:spChg>
        <pc:spChg chg="add">
          <ac:chgData name="Javier Burnes" userId="d2e4c418b190728a" providerId="LiveId" clId="{AB59DA0C-7CDB-4883-A608-693D98242E93}" dt="2021-02-16T02:12:23.492" v="948" actId="26606"/>
          <ac:spMkLst>
            <pc:docMk/>
            <pc:sldMk cId="3064951315" sldId="261"/>
            <ac:spMk id="75" creationId="{55D4142C-5077-457F-A6AD-3FECFDB39685}"/>
          </ac:spMkLst>
        </pc:spChg>
        <pc:spChg chg="add">
          <ac:chgData name="Javier Burnes" userId="d2e4c418b190728a" providerId="LiveId" clId="{AB59DA0C-7CDB-4883-A608-693D98242E93}" dt="2021-02-16T02:12:23.492" v="948" actId="26606"/>
          <ac:spMkLst>
            <pc:docMk/>
            <pc:sldMk cId="3064951315" sldId="261"/>
            <ac:spMk id="77" creationId="{7A5F0580-5EE9-419F-96EE-B6529EF6E7D0}"/>
          </ac:spMkLst>
        </pc:spChg>
        <pc:grpChg chg="add del">
          <ac:chgData name="Javier Burnes" userId="d2e4c418b190728a" providerId="LiveId" clId="{AB59DA0C-7CDB-4883-A608-693D98242E93}" dt="2021-02-16T02:12:23.492" v="948" actId="26606"/>
          <ac:grpSpMkLst>
            <pc:docMk/>
            <pc:sldMk cId="3064951315" sldId="261"/>
            <ac:grpSpMk id="19" creationId="{5F892E19-92E7-4BB2-8C3F-DBDFE8D9D324}"/>
          </ac:grpSpMkLst>
        </pc:grpChg>
        <pc:picChg chg="add mod">
          <ac:chgData name="Javier Burnes" userId="d2e4c418b190728a" providerId="LiveId" clId="{AB59DA0C-7CDB-4883-A608-693D98242E93}" dt="2021-02-16T02:12:23.492" v="948" actId="26606"/>
          <ac:picMkLst>
            <pc:docMk/>
            <pc:sldMk cId="3064951315" sldId="261"/>
            <ac:picMk id="3074" creationId="{557346B2-F822-4410-A78B-C35765C114FD}"/>
          </ac:picMkLst>
        </pc:picChg>
        <pc:cxnChg chg="add del">
          <ac:chgData name="Javier Burnes" userId="d2e4c418b190728a" providerId="LiveId" clId="{AB59DA0C-7CDB-4883-A608-693D98242E93}" dt="2021-02-16T00:12:28.162" v="668" actId="26606"/>
          <ac:cxnSpMkLst>
            <pc:docMk/>
            <pc:sldMk cId="3064951315" sldId="261"/>
            <ac:cxnSpMk id="10" creationId="{EE504C98-6397-41C1-A8D8-2D9C4ED307E0}"/>
          </ac:cxnSpMkLst>
        </pc:cxnChg>
      </pc:sldChg>
      <pc:sldChg chg="addSp delSp modSp new mod setBg setClrOvrMap">
        <pc:chgData name="Javier Burnes" userId="d2e4c418b190728a" providerId="LiveId" clId="{AB59DA0C-7CDB-4883-A608-693D98242E93}" dt="2021-02-18T00:33:49.538" v="1170" actId="26606"/>
        <pc:sldMkLst>
          <pc:docMk/>
          <pc:sldMk cId="1002572411" sldId="262"/>
        </pc:sldMkLst>
        <pc:spChg chg="mod ord">
          <ac:chgData name="Javier Burnes" userId="d2e4c418b190728a" providerId="LiveId" clId="{AB59DA0C-7CDB-4883-A608-693D98242E93}" dt="2021-02-18T00:33:49.538" v="1170" actId="26606"/>
          <ac:spMkLst>
            <pc:docMk/>
            <pc:sldMk cId="1002572411" sldId="262"/>
            <ac:spMk id="2" creationId="{E959C647-E740-4E4F-ADF2-E616139A1D14}"/>
          </ac:spMkLst>
        </pc:spChg>
        <pc:spChg chg="add del">
          <ac:chgData name="Javier Burnes" userId="d2e4c418b190728a" providerId="LiveId" clId="{AB59DA0C-7CDB-4883-A608-693D98242E93}" dt="2021-02-17T23:54:27.624" v="970" actId="478"/>
          <ac:spMkLst>
            <pc:docMk/>
            <pc:sldMk cId="1002572411" sldId="262"/>
            <ac:spMk id="3" creationId="{B18D6A8C-A4B1-488F-AF42-8F063497A3C0}"/>
          </ac:spMkLst>
        </pc:spChg>
        <pc:spChg chg="add">
          <ac:chgData name="Javier Burnes" userId="d2e4c418b190728a" providerId="LiveId" clId="{AB59DA0C-7CDB-4883-A608-693D98242E93}" dt="2021-02-18T00:33:49.538" v="1170" actId="26606"/>
          <ac:spMkLst>
            <pc:docMk/>
            <pc:sldMk cId="1002572411" sldId="262"/>
            <ac:spMk id="6" creationId="{71B2258F-86CA-4D4D-8270-BC05FCDEBFB3}"/>
          </ac:spMkLst>
        </pc:spChg>
        <pc:spChg chg="add del">
          <ac:chgData name="Javier Burnes" userId="d2e4c418b190728a" providerId="LiveId" clId="{AB59DA0C-7CDB-4883-A608-693D98242E93}" dt="2021-02-17T23:54:34.003" v="973" actId="26606"/>
          <ac:spMkLst>
            <pc:docMk/>
            <pc:sldMk cId="1002572411" sldId="262"/>
            <ac:spMk id="9" creationId="{0671A8AE-40A1-4631-A6B8-581AFF065482}"/>
          </ac:spMkLst>
        </pc:spChg>
        <pc:spChg chg="add del">
          <ac:chgData name="Javier Burnes" userId="d2e4c418b190728a" providerId="LiveId" clId="{AB59DA0C-7CDB-4883-A608-693D98242E93}" dt="2021-02-17T23:54:34.003" v="973" actId="26606"/>
          <ac:spMkLst>
            <pc:docMk/>
            <pc:sldMk cId="1002572411" sldId="262"/>
            <ac:spMk id="11" creationId="{AB58EF07-17C2-48CF-ABB0-EEF1F17CB8F0}"/>
          </ac:spMkLst>
        </pc:spChg>
        <pc:spChg chg="add del">
          <ac:chgData name="Javier Burnes" userId="d2e4c418b190728a" providerId="LiveId" clId="{AB59DA0C-7CDB-4883-A608-693D98242E93}" dt="2021-02-17T23:54:34.003" v="973" actId="26606"/>
          <ac:spMkLst>
            <pc:docMk/>
            <pc:sldMk cId="1002572411" sldId="262"/>
            <ac:spMk id="13" creationId="{AF2F604E-43BE-4DC3-B983-E071523364F8}"/>
          </ac:spMkLst>
        </pc:spChg>
        <pc:spChg chg="add del">
          <ac:chgData name="Javier Burnes" userId="d2e4c418b190728a" providerId="LiveId" clId="{AB59DA0C-7CDB-4883-A608-693D98242E93}" dt="2021-02-17T23:54:34.003" v="973" actId="26606"/>
          <ac:spMkLst>
            <pc:docMk/>
            <pc:sldMk cId="1002572411" sldId="262"/>
            <ac:spMk id="15" creationId="{08C9B587-E65E-4B52-B37C-ABEBB6E87928}"/>
          </ac:spMkLst>
        </pc:spChg>
        <pc:spChg chg="add del">
          <ac:chgData name="Javier Burnes" userId="d2e4c418b190728a" providerId="LiveId" clId="{AB59DA0C-7CDB-4883-A608-693D98242E93}" dt="2021-02-18T00:04:38.752" v="988" actId="26606"/>
          <ac:spMkLst>
            <pc:docMk/>
            <pc:sldMk cId="1002572411" sldId="262"/>
            <ac:spMk id="17" creationId="{71B2258F-86CA-4D4D-8270-BC05FCDEBFB3}"/>
          </ac:spMkLst>
        </pc:spChg>
        <pc:spChg chg="add del">
          <ac:chgData name="Javier Burnes" userId="d2e4c418b190728a" providerId="LiveId" clId="{AB59DA0C-7CDB-4883-A608-693D98242E93}" dt="2021-02-18T00:04:38.736" v="987" actId="26606"/>
          <ac:spMkLst>
            <pc:docMk/>
            <pc:sldMk cId="1002572411" sldId="262"/>
            <ac:spMk id="19" creationId="{71B2258F-86CA-4D4D-8270-BC05FCDEBFB3}"/>
          </ac:spMkLst>
        </pc:spChg>
        <pc:spChg chg="add del">
          <ac:chgData name="Javier Burnes" userId="d2e4c418b190728a" providerId="LiveId" clId="{AB59DA0C-7CDB-4883-A608-693D98242E93}" dt="2021-02-18T00:04:37.122" v="983" actId="26606"/>
          <ac:spMkLst>
            <pc:docMk/>
            <pc:sldMk cId="1002572411" sldId="262"/>
            <ac:spMk id="22" creationId="{71B2258F-86CA-4D4D-8270-BC05FCDEBFB3}"/>
          </ac:spMkLst>
        </pc:spChg>
        <pc:spChg chg="add del">
          <ac:chgData name="Javier Burnes" userId="d2e4c418b190728a" providerId="LiveId" clId="{AB59DA0C-7CDB-4883-A608-693D98242E93}" dt="2021-02-17T23:54:00.238" v="960" actId="26606"/>
          <ac:spMkLst>
            <pc:docMk/>
            <pc:sldMk cId="1002572411" sldId="262"/>
            <ac:spMk id="71" creationId="{37C89E4B-3C9F-44B9-8B86-D9E3D112D8EC}"/>
          </ac:spMkLst>
        </pc:spChg>
        <pc:spChg chg="add del">
          <ac:chgData name="Javier Burnes" userId="d2e4c418b190728a" providerId="LiveId" clId="{AB59DA0C-7CDB-4883-A608-693D98242E93}" dt="2021-02-17T23:54:02.013" v="962" actId="26606"/>
          <ac:spMkLst>
            <pc:docMk/>
            <pc:sldMk cId="1002572411" sldId="262"/>
            <ac:spMk id="77" creationId="{55D4142C-5077-457F-A6AD-3FECFDB39685}"/>
          </ac:spMkLst>
        </pc:spChg>
        <pc:spChg chg="add del">
          <ac:chgData name="Javier Burnes" userId="d2e4c418b190728a" providerId="LiveId" clId="{AB59DA0C-7CDB-4883-A608-693D98242E93}" dt="2021-02-17T23:54:02.013" v="962" actId="26606"/>
          <ac:spMkLst>
            <pc:docMk/>
            <pc:sldMk cId="1002572411" sldId="262"/>
            <ac:spMk id="79" creationId="{7A5F0580-5EE9-419F-96EE-B6529EF6E7D0}"/>
          </ac:spMkLst>
        </pc:spChg>
        <pc:spChg chg="add del">
          <ac:chgData name="Javier Burnes" userId="d2e4c418b190728a" providerId="LiveId" clId="{AB59DA0C-7CDB-4883-A608-693D98242E93}" dt="2021-02-17T23:54:05.423" v="964" actId="26606"/>
          <ac:spMkLst>
            <pc:docMk/>
            <pc:sldMk cId="1002572411" sldId="262"/>
            <ac:spMk id="101" creationId="{D9F5512A-48E1-4C07-B75E-3CCC517B6804}"/>
          </ac:spMkLst>
        </pc:spChg>
        <pc:spChg chg="add del">
          <ac:chgData name="Javier Burnes" userId="d2e4c418b190728a" providerId="LiveId" clId="{AB59DA0C-7CDB-4883-A608-693D98242E93}" dt="2021-02-17T23:54:02.013" v="962" actId="26606"/>
          <ac:spMkLst>
            <pc:docMk/>
            <pc:sldMk cId="1002572411" sldId="262"/>
            <ac:spMk id="1028" creationId="{9AA72BD9-2C5A-4EDC-931F-5AA08EACA0F3}"/>
          </ac:spMkLst>
        </pc:spChg>
        <pc:spChg chg="add del">
          <ac:chgData name="Javier Burnes" userId="d2e4c418b190728a" providerId="LiveId" clId="{AB59DA0C-7CDB-4883-A608-693D98242E93}" dt="2021-02-17T23:54:02.013" v="962" actId="26606"/>
          <ac:spMkLst>
            <pc:docMk/>
            <pc:sldMk cId="1002572411" sldId="262"/>
            <ac:spMk id="1029" creationId="{DD3981AC-7B61-4947-BCF3-F7AA7FA385B9}"/>
          </ac:spMkLst>
        </pc:spChg>
        <pc:spChg chg="add del">
          <ac:chgData name="Javier Burnes" userId="d2e4c418b190728a" providerId="LiveId" clId="{AB59DA0C-7CDB-4883-A608-693D98242E93}" dt="2021-02-17T23:54:02.013" v="962" actId="26606"/>
          <ac:spMkLst>
            <pc:docMk/>
            <pc:sldMk cId="1002572411" sldId="262"/>
            <ac:spMk id="1030" creationId="{2B442284-04C9-4C78-9CE3-B83E1775AD48}"/>
          </ac:spMkLst>
        </pc:spChg>
        <pc:spChg chg="add del">
          <ac:chgData name="Javier Burnes" userId="d2e4c418b190728a" providerId="LiveId" clId="{AB59DA0C-7CDB-4883-A608-693D98242E93}" dt="2021-02-17T23:54:05.423" v="964" actId="26606"/>
          <ac:spMkLst>
            <pc:docMk/>
            <pc:sldMk cId="1002572411" sldId="262"/>
            <ac:spMk id="1032" creationId="{A81E7530-396C-45F0-92F4-A885648D1631}"/>
          </ac:spMkLst>
        </pc:spChg>
        <pc:spChg chg="add del">
          <ac:chgData name="Javier Burnes" userId="d2e4c418b190728a" providerId="LiveId" clId="{AB59DA0C-7CDB-4883-A608-693D98242E93}" dt="2021-02-17T23:54:05.423" v="964" actId="26606"/>
          <ac:spMkLst>
            <pc:docMk/>
            <pc:sldMk cId="1002572411" sldId="262"/>
            <ac:spMk id="1033" creationId="{7316481C-0A49-4796-812B-0D64F063B720}"/>
          </ac:spMkLst>
        </pc:spChg>
        <pc:spChg chg="add del">
          <ac:chgData name="Javier Burnes" userId="d2e4c418b190728a" providerId="LiveId" clId="{AB59DA0C-7CDB-4883-A608-693D98242E93}" dt="2021-02-17T23:54:05.423" v="964" actId="26606"/>
          <ac:spMkLst>
            <pc:docMk/>
            <pc:sldMk cId="1002572411" sldId="262"/>
            <ac:spMk id="1034" creationId="{A5271697-90F1-4A23-8EF2-0179F2EAFACB}"/>
          </ac:spMkLst>
        </pc:spChg>
        <pc:spChg chg="add del">
          <ac:chgData name="Javier Burnes" userId="d2e4c418b190728a" providerId="LiveId" clId="{AB59DA0C-7CDB-4883-A608-693D98242E93}" dt="2021-02-17T23:54:05.423" v="964" actId="26606"/>
          <ac:spMkLst>
            <pc:docMk/>
            <pc:sldMk cId="1002572411" sldId="262"/>
            <ac:spMk id="1036" creationId="{21187C59-E9B6-4B02-B31D-FCBB8FF187FF}"/>
          </ac:spMkLst>
        </pc:spChg>
        <pc:spChg chg="add del">
          <ac:chgData name="Javier Burnes" userId="d2e4c418b190728a" providerId="LiveId" clId="{AB59DA0C-7CDB-4883-A608-693D98242E93}" dt="2021-02-17T23:54:06.314" v="966" actId="26606"/>
          <ac:spMkLst>
            <pc:docMk/>
            <pc:sldMk cId="1002572411" sldId="262"/>
            <ac:spMk id="1038" creationId="{33CD251C-A887-4D2F-925B-FC097198538B}"/>
          </ac:spMkLst>
        </pc:spChg>
        <pc:spChg chg="add del">
          <ac:chgData name="Javier Burnes" userId="d2e4c418b190728a" providerId="LiveId" clId="{AB59DA0C-7CDB-4883-A608-693D98242E93}" dt="2021-02-17T23:54:06.314" v="966" actId="26606"/>
          <ac:spMkLst>
            <pc:docMk/>
            <pc:sldMk cId="1002572411" sldId="262"/>
            <ac:spMk id="1041" creationId="{A3065E6B-6C40-4CC2-B4F8-86F0021A8A54}"/>
          </ac:spMkLst>
        </pc:spChg>
        <pc:spChg chg="add del">
          <ac:chgData name="Javier Burnes" userId="d2e4c418b190728a" providerId="LiveId" clId="{AB59DA0C-7CDB-4883-A608-693D98242E93}" dt="2021-02-17T23:54:11.395" v="968" actId="26606"/>
          <ac:spMkLst>
            <pc:docMk/>
            <pc:sldMk cId="1002572411" sldId="262"/>
            <ac:spMk id="1043" creationId="{5E8D2E83-FB3A-40E7-A9E5-7AB389D612B4}"/>
          </ac:spMkLst>
        </pc:spChg>
        <pc:spChg chg="add del">
          <ac:chgData name="Javier Burnes" userId="d2e4c418b190728a" providerId="LiveId" clId="{AB59DA0C-7CDB-4883-A608-693D98242E93}" dt="2021-02-17T23:54:11.395" v="968" actId="26606"/>
          <ac:spMkLst>
            <pc:docMk/>
            <pc:sldMk cId="1002572411" sldId="262"/>
            <ac:spMk id="1044" creationId="{D4496A0C-BB0F-479A-ACC8-446A612FC0B4}"/>
          </ac:spMkLst>
        </pc:spChg>
        <pc:grpChg chg="add del">
          <ac:chgData name="Javier Burnes" userId="d2e4c418b190728a" providerId="LiveId" clId="{AB59DA0C-7CDB-4883-A608-693D98242E93}" dt="2021-02-17T23:54:05.423" v="964" actId="26606"/>
          <ac:grpSpMkLst>
            <pc:docMk/>
            <pc:sldMk cId="1002572411" sldId="262"/>
            <ac:grpSpMk id="1035" creationId="{81DE8B58-F373-409E-A253-4380A66091D4}"/>
          </ac:grpSpMkLst>
        </pc:grpChg>
        <pc:grpChg chg="add del">
          <ac:chgData name="Javier Burnes" userId="d2e4c418b190728a" providerId="LiveId" clId="{AB59DA0C-7CDB-4883-A608-693D98242E93}" dt="2021-02-17T23:54:06.314" v="966" actId="26606"/>
          <ac:grpSpMkLst>
            <pc:docMk/>
            <pc:sldMk cId="1002572411" sldId="262"/>
            <ac:grpSpMk id="1039" creationId="{770AE191-D2EA-45C9-A44D-830C188F74CB}"/>
          </ac:grpSpMkLst>
        </pc:grpChg>
        <pc:picChg chg="add mod ord">
          <ac:chgData name="Javier Burnes" userId="d2e4c418b190728a" providerId="LiveId" clId="{AB59DA0C-7CDB-4883-A608-693D98242E93}" dt="2021-02-18T00:33:49.538" v="1170" actId="26606"/>
          <ac:picMkLst>
            <pc:docMk/>
            <pc:sldMk cId="1002572411" sldId="262"/>
            <ac:picMk id="4" creationId="{2516AE72-34DB-4DEA-8DAB-C858CAA9FE60}"/>
          </ac:picMkLst>
        </pc:picChg>
        <pc:picChg chg="add del mod">
          <ac:chgData name="Javier Burnes" userId="d2e4c418b190728a" providerId="LiveId" clId="{AB59DA0C-7CDB-4883-A608-693D98242E93}" dt="2021-02-17T23:54:11.706" v="969"/>
          <ac:picMkLst>
            <pc:docMk/>
            <pc:sldMk cId="1002572411" sldId="262"/>
            <ac:picMk id="1026" creationId="{D9BA7EDF-C5B8-4062-B7D2-6B04D69AD59E}"/>
          </ac:picMkLst>
        </pc:picChg>
        <pc:cxnChg chg="add del">
          <ac:chgData name="Javier Burnes" userId="d2e4c418b190728a" providerId="LiveId" clId="{AB59DA0C-7CDB-4883-A608-693D98242E93}" dt="2021-02-17T23:54:00.238" v="960" actId="26606"/>
          <ac:cxnSpMkLst>
            <pc:docMk/>
            <pc:sldMk cId="1002572411" sldId="262"/>
            <ac:cxnSpMk id="73" creationId="{AA2EAA10-076F-46BD-8F0F-B9A2FB77A85C}"/>
          </ac:cxnSpMkLst>
        </pc:cxnChg>
        <pc:cxnChg chg="add del">
          <ac:chgData name="Javier Burnes" userId="d2e4c418b190728a" providerId="LiveId" clId="{AB59DA0C-7CDB-4883-A608-693D98242E93}" dt="2021-02-17T23:54:00.238" v="960" actId="26606"/>
          <ac:cxnSpMkLst>
            <pc:docMk/>
            <pc:sldMk cId="1002572411" sldId="262"/>
            <ac:cxnSpMk id="75" creationId="{D891E407-403B-4764-86C9-33A56D3BCAA3}"/>
          </ac:cxnSpMkLst>
        </pc:cxnChg>
      </pc:sldChg>
      <pc:sldChg chg="addSp delSp modSp new mod setBg">
        <pc:chgData name="Javier Burnes" userId="d2e4c418b190728a" providerId="LiveId" clId="{AB59DA0C-7CDB-4883-A608-693D98242E93}" dt="2021-02-19T21:25:52.485" v="1204" actId="1076"/>
        <pc:sldMkLst>
          <pc:docMk/>
          <pc:sldMk cId="3383784725" sldId="263"/>
        </pc:sldMkLst>
        <pc:spChg chg="mod">
          <ac:chgData name="Javier Burnes" userId="d2e4c418b190728a" providerId="LiveId" clId="{AB59DA0C-7CDB-4883-A608-693D98242E93}" dt="2021-02-19T21:25:44.204" v="1201" actId="403"/>
          <ac:spMkLst>
            <pc:docMk/>
            <pc:sldMk cId="3383784725" sldId="263"/>
            <ac:spMk id="2" creationId="{E7792B4D-68C4-45B2-B80F-224E3B412959}"/>
          </ac:spMkLst>
        </pc:spChg>
        <pc:spChg chg="mod">
          <ac:chgData name="Javier Burnes" userId="d2e4c418b190728a" providerId="LiveId" clId="{AB59DA0C-7CDB-4883-A608-693D98242E93}" dt="2021-02-19T21:25:52.485" v="1204" actId="1076"/>
          <ac:spMkLst>
            <pc:docMk/>
            <pc:sldMk cId="3383784725" sldId="263"/>
            <ac:spMk id="3" creationId="{3CE93C3E-F187-420B-AEAE-B3343F9AC14E}"/>
          </ac:spMkLst>
        </pc:spChg>
        <pc:spChg chg="add del">
          <ac:chgData name="Javier Burnes" userId="d2e4c418b190728a" providerId="LiveId" clId="{AB59DA0C-7CDB-4883-A608-693D98242E93}" dt="2021-02-19T21:16:38.189" v="1177" actId="26606"/>
          <ac:spMkLst>
            <pc:docMk/>
            <pc:sldMk cId="3383784725" sldId="263"/>
            <ac:spMk id="8" creationId="{5A0118C5-4F8D-4CF4-BADD-53FEACC6C42A}"/>
          </ac:spMkLst>
        </pc:spChg>
        <pc:spChg chg="add del">
          <ac:chgData name="Javier Burnes" userId="d2e4c418b190728a" providerId="LiveId" clId="{AB59DA0C-7CDB-4883-A608-693D98242E93}" dt="2021-02-19T21:16:38.189" v="1177" actId="26606"/>
          <ac:spMkLst>
            <pc:docMk/>
            <pc:sldMk cId="3383784725" sldId="263"/>
            <ac:spMk id="29" creationId="{EC11F68A-CC71-4196-BBF3-20CDCD75D4E6}"/>
          </ac:spMkLst>
        </pc:spChg>
        <pc:spChg chg="add del">
          <ac:chgData name="Javier Burnes" userId="d2e4c418b190728a" providerId="LiveId" clId="{AB59DA0C-7CDB-4883-A608-693D98242E93}" dt="2021-02-19T21:16:38.189" v="1177" actId="26606"/>
          <ac:spMkLst>
            <pc:docMk/>
            <pc:sldMk cId="3383784725" sldId="263"/>
            <ac:spMk id="31" creationId="{085F9950-F10E-4E64-962B-F70345789875}"/>
          </ac:spMkLst>
        </pc:spChg>
        <pc:spChg chg="add">
          <ac:chgData name="Javier Burnes" userId="d2e4c418b190728a" providerId="LiveId" clId="{AB59DA0C-7CDB-4883-A608-693D98242E93}" dt="2021-02-19T21:16:38.195" v="1178" actId="26606"/>
          <ac:spMkLst>
            <pc:docMk/>
            <pc:sldMk cId="3383784725" sldId="263"/>
            <ac:spMk id="33" creationId="{A7AE9375-4664-4DB2-922D-2782A6E439AC}"/>
          </ac:spMkLst>
        </pc:spChg>
        <pc:spChg chg="add">
          <ac:chgData name="Javier Burnes" userId="d2e4c418b190728a" providerId="LiveId" clId="{AB59DA0C-7CDB-4883-A608-693D98242E93}" dt="2021-02-19T21:16:38.195" v="1178" actId="26606"/>
          <ac:spMkLst>
            <pc:docMk/>
            <pc:sldMk cId="3383784725" sldId="263"/>
            <ac:spMk id="35" creationId="{9DD005C1-8C51-42D6-9BEE-B9B83849743D}"/>
          </ac:spMkLst>
        </pc:spChg>
        <pc:grpChg chg="add del">
          <ac:chgData name="Javier Burnes" userId="d2e4c418b190728a" providerId="LiveId" clId="{AB59DA0C-7CDB-4883-A608-693D98242E93}" dt="2021-02-19T21:16:38.189" v="1177" actId="26606"/>
          <ac:grpSpMkLst>
            <pc:docMk/>
            <pc:sldMk cId="3383784725" sldId="263"/>
            <ac:grpSpMk id="10" creationId="{1E8369D0-2C3B-4E27-AC6C-A246AC28CDA1}"/>
          </ac:grpSpMkLst>
        </pc:grpChg>
        <pc:grpChg chg="add del">
          <ac:chgData name="Javier Burnes" userId="d2e4c418b190728a" providerId="LiveId" clId="{AB59DA0C-7CDB-4883-A608-693D98242E93}" dt="2021-02-19T21:16:38.189" v="1177" actId="26606"/>
          <ac:grpSpMkLst>
            <pc:docMk/>
            <pc:sldMk cId="3383784725" sldId="263"/>
            <ac:grpSpMk id="14" creationId="{C6F74901-2A71-43C3-837C-27CCD6B6D636}"/>
          </ac:grpSpMkLst>
        </pc:grpChg>
        <pc:cxnChg chg="add">
          <ac:chgData name="Javier Burnes" userId="d2e4c418b190728a" providerId="LiveId" clId="{AB59DA0C-7CDB-4883-A608-693D98242E93}" dt="2021-02-19T21:16:38.195" v="1178" actId="26606"/>
          <ac:cxnSpMkLst>
            <pc:docMk/>
            <pc:sldMk cId="3383784725" sldId="263"/>
            <ac:cxnSpMk id="34" creationId="{EE504C98-6397-41C1-A8D8-2D9C4ED307E0}"/>
          </ac:cxnSpMkLst>
        </pc:cxnChg>
      </pc:sldChg>
      <pc:sldChg chg="modSp new del mod">
        <pc:chgData name="Javier Burnes" userId="d2e4c418b190728a" providerId="LiveId" clId="{AB59DA0C-7CDB-4883-A608-693D98242E93}" dt="2021-02-19T21:56:00.970" v="1535" actId="47"/>
        <pc:sldMkLst>
          <pc:docMk/>
          <pc:sldMk cId="498710235" sldId="264"/>
        </pc:sldMkLst>
        <pc:spChg chg="mod">
          <ac:chgData name="Javier Burnes" userId="d2e4c418b190728a" providerId="LiveId" clId="{AB59DA0C-7CDB-4883-A608-693D98242E93}" dt="2021-02-15T21:50:01.640" v="646" actId="20577"/>
          <ac:spMkLst>
            <pc:docMk/>
            <pc:sldMk cId="498710235" sldId="264"/>
            <ac:spMk id="2" creationId="{639BDF25-7FCC-46B3-B40D-CBA9EC45EDA2}"/>
          </ac:spMkLst>
        </pc:spChg>
      </pc:sldChg>
      <pc:sldChg chg="new del">
        <pc:chgData name="Javier Burnes" userId="d2e4c418b190728a" providerId="LiveId" clId="{AB59DA0C-7CDB-4883-A608-693D98242E93}" dt="2021-02-16T01:21:28.040" v="708" actId="47"/>
        <pc:sldMkLst>
          <pc:docMk/>
          <pc:sldMk cId="817645640" sldId="265"/>
        </pc:sldMkLst>
      </pc:sldChg>
      <pc:sldChg chg="delSp modSp add del mod">
        <pc:chgData name="Javier Burnes" userId="d2e4c418b190728a" providerId="LiveId" clId="{AB59DA0C-7CDB-4883-A608-693D98242E93}" dt="2021-02-16T01:50:15.027" v="759" actId="47"/>
        <pc:sldMkLst>
          <pc:docMk/>
          <pc:sldMk cId="2134695800" sldId="266"/>
        </pc:sldMkLst>
        <pc:spChg chg="del mod">
          <ac:chgData name="Javier Burnes" userId="d2e4c418b190728a" providerId="LiveId" clId="{AB59DA0C-7CDB-4883-A608-693D98242E93}" dt="2021-02-16T01:28:16.723" v="729" actId="478"/>
          <ac:spMkLst>
            <pc:docMk/>
            <pc:sldMk cId="2134695800" sldId="266"/>
            <ac:spMk id="11" creationId="{DFBD1652-4A13-43F7-8E53-4B153D0CC085}"/>
          </ac:spMkLst>
        </pc:spChg>
        <pc:picChg chg="del">
          <ac:chgData name="Javier Burnes" userId="d2e4c418b190728a" providerId="LiveId" clId="{AB59DA0C-7CDB-4883-A608-693D98242E93}" dt="2021-02-16T01:28:13.019" v="727" actId="478"/>
          <ac:picMkLst>
            <pc:docMk/>
            <pc:sldMk cId="2134695800" sldId="266"/>
            <ac:picMk id="8" creationId="{A5D50A83-3607-4A1C-BDCB-3F18D1FA54B9}"/>
          </ac:picMkLst>
        </pc:picChg>
        <pc:picChg chg="mod">
          <ac:chgData name="Javier Burnes" userId="d2e4c418b190728a" providerId="LiveId" clId="{AB59DA0C-7CDB-4883-A608-693D98242E93}" dt="2021-02-16T01:28:18.441" v="730" actId="1076"/>
          <ac:picMkLst>
            <pc:docMk/>
            <pc:sldMk cId="2134695800" sldId="266"/>
            <ac:picMk id="10" creationId="{337834C9-A00C-4181-863B-3AC1ECD86741}"/>
          </ac:picMkLst>
        </pc:picChg>
      </pc:sldChg>
      <pc:sldChg chg="add del">
        <pc:chgData name="Javier Burnes" userId="d2e4c418b190728a" providerId="LiveId" clId="{AB59DA0C-7CDB-4883-A608-693D98242E93}" dt="2021-02-16T01:57:07.267" v="800" actId="47"/>
        <pc:sldMkLst>
          <pc:docMk/>
          <pc:sldMk cId="248096470" sldId="267"/>
        </pc:sldMkLst>
      </pc:sldChg>
      <pc:sldChg chg="add del">
        <pc:chgData name="Javier Burnes" userId="d2e4c418b190728a" providerId="LiveId" clId="{AB59DA0C-7CDB-4883-A608-693D98242E93}" dt="2021-02-16T02:02:11.111" v="895" actId="47"/>
        <pc:sldMkLst>
          <pc:docMk/>
          <pc:sldMk cId="297546773" sldId="268"/>
        </pc:sldMkLst>
      </pc:sldChg>
      <pc:sldChg chg="add del">
        <pc:chgData name="Javier Burnes" userId="d2e4c418b190728a" providerId="LiveId" clId="{AB59DA0C-7CDB-4883-A608-693D98242E93}" dt="2021-02-16T02:04:57.249" v="945" actId="47"/>
        <pc:sldMkLst>
          <pc:docMk/>
          <pc:sldMk cId="1837033391" sldId="269"/>
        </pc:sldMkLst>
      </pc:sldChg>
      <pc:sldChg chg="delSp add del setBg delDesignElem">
        <pc:chgData name="Javier Burnes" userId="d2e4c418b190728a" providerId="LiveId" clId="{AB59DA0C-7CDB-4883-A608-693D98242E93}" dt="2021-02-16T01:50:07.916" v="758" actId="47"/>
        <pc:sldMkLst>
          <pc:docMk/>
          <pc:sldMk cId="352321272" sldId="270"/>
        </pc:sldMkLst>
        <pc:spChg chg="del">
          <ac:chgData name="Javier Burnes" userId="d2e4c418b190728a" providerId="LiveId" clId="{AB59DA0C-7CDB-4883-A608-693D98242E93}" dt="2021-02-16T01:49:01.489" v="739"/>
          <ac:spMkLst>
            <pc:docMk/>
            <pc:sldMk cId="352321272" sldId="270"/>
            <ac:spMk id="10" creationId="{E8A8EAB8-D2FF-444D-B34B-7D32F106AD0E}"/>
          </ac:spMkLst>
        </pc:spChg>
        <pc:spChg chg="del">
          <ac:chgData name="Javier Burnes" userId="d2e4c418b190728a" providerId="LiveId" clId="{AB59DA0C-7CDB-4883-A608-693D98242E93}" dt="2021-02-16T01:49:01.489" v="739"/>
          <ac:spMkLst>
            <pc:docMk/>
            <pc:sldMk cId="352321272" sldId="270"/>
            <ac:spMk id="12" creationId="{9DD005C1-8C51-42D6-9BEE-B9B83849743D}"/>
          </ac:spMkLst>
        </pc:spChg>
        <pc:spChg chg="del">
          <ac:chgData name="Javier Burnes" userId="d2e4c418b190728a" providerId="LiveId" clId="{AB59DA0C-7CDB-4883-A608-693D98242E93}" dt="2021-02-16T01:49:01.489" v="739"/>
          <ac:spMkLst>
            <pc:docMk/>
            <pc:sldMk cId="352321272" sldId="270"/>
            <ac:spMk id="14" creationId="{C61F2F60-14E3-4196-B7CE-175E46F04481}"/>
          </ac:spMkLst>
        </pc:spChg>
      </pc:sldChg>
      <pc:sldChg chg="addSp delSp modSp add mod setBg delDesignElem">
        <pc:chgData name="Javier Burnes" userId="d2e4c418b190728a" providerId="LiveId" clId="{AB59DA0C-7CDB-4883-A608-693D98242E93}" dt="2021-02-16T01:50:04.114" v="757" actId="1076"/>
        <pc:sldMkLst>
          <pc:docMk/>
          <pc:sldMk cId="2128326183" sldId="271"/>
        </pc:sldMkLst>
        <pc:spChg chg="mod">
          <ac:chgData name="Javier Burnes" userId="d2e4c418b190728a" providerId="LiveId" clId="{AB59DA0C-7CDB-4883-A608-693D98242E93}" dt="2021-02-16T01:50:04.114" v="757" actId="1076"/>
          <ac:spMkLst>
            <pc:docMk/>
            <pc:sldMk cId="2128326183" sldId="271"/>
            <ac:spMk id="4" creationId="{A38E232E-D299-4E49-B080-A649DD491CFA}"/>
          </ac:spMkLst>
        </pc:spChg>
        <pc:spChg chg="add">
          <ac:chgData name="Javier Burnes" userId="d2e4c418b190728a" providerId="LiveId" clId="{AB59DA0C-7CDB-4883-A608-693D98242E93}" dt="2021-02-16T01:49:21.743" v="742" actId="26606"/>
          <ac:spMkLst>
            <pc:docMk/>
            <pc:sldMk cId="2128326183" sldId="271"/>
            <ac:spMk id="7" creationId="{E8A8EAB8-D2FF-444D-B34B-7D32F106AD0E}"/>
          </ac:spMkLst>
        </pc:spChg>
        <pc:spChg chg="add">
          <ac:chgData name="Javier Burnes" userId="d2e4c418b190728a" providerId="LiveId" clId="{AB59DA0C-7CDB-4883-A608-693D98242E93}" dt="2021-02-16T01:49:21.743" v="742" actId="26606"/>
          <ac:spMkLst>
            <pc:docMk/>
            <pc:sldMk cId="2128326183" sldId="271"/>
            <ac:spMk id="8" creationId="{9DD005C1-8C51-42D6-9BEE-B9B83849743D}"/>
          </ac:spMkLst>
        </pc:spChg>
        <pc:spChg chg="add">
          <ac:chgData name="Javier Burnes" userId="d2e4c418b190728a" providerId="LiveId" clId="{AB59DA0C-7CDB-4883-A608-693D98242E93}" dt="2021-02-16T01:49:21.743" v="742" actId="26606"/>
          <ac:spMkLst>
            <pc:docMk/>
            <pc:sldMk cId="2128326183" sldId="271"/>
            <ac:spMk id="9" creationId="{C61F2F60-14E3-4196-B7CE-175E46F04481}"/>
          </ac:spMkLst>
        </pc:spChg>
        <pc:spChg chg="del">
          <ac:chgData name="Javier Burnes" userId="d2e4c418b190728a" providerId="LiveId" clId="{AB59DA0C-7CDB-4883-A608-693D98242E93}" dt="2021-02-16T01:49:15.135" v="741"/>
          <ac:spMkLst>
            <pc:docMk/>
            <pc:sldMk cId="2128326183" sldId="271"/>
            <ac:spMk id="10" creationId="{E8A8EAB8-D2FF-444D-B34B-7D32F106AD0E}"/>
          </ac:spMkLst>
        </pc:spChg>
        <pc:spChg chg="del">
          <ac:chgData name="Javier Burnes" userId="d2e4c418b190728a" providerId="LiveId" clId="{AB59DA0C-7CDB-4883-A608-693D98242E93}" dt="2021-02-16T01:49:15.135" v="741"/>
          <ac:spMkLst>
            <pc:docMk/>
            <pc:sldMk cId="2128326183" sldId="271"/>
            <ac:spMk id="12" creationId="{9DD005C1-8C51-42D6-9BEE-B9B83849743D}"/>
          </ac:spMkLst>
        </pc:spChg>
        <pc:spChg chg="del">
          <ac:chgData name="Javier Burnes" userId="d2e4c418b190728a" providerId="LiveId" clId="{AB59DA0C-7CDB-4883-A608-693D98242E93}" dt="2021-02-16T01:49:15.135" v="741"/>
          <ac:spMkLst>
            <pc:docMk/>
            <pc:sldMk cId="2128326183" sldId="271"/>
            <ac:spMk id="14" creationId="{C61F2F60-14E3-4196-B7CE-175E46F04481}"/>
          </ac:spMkLst>
        </pc:spChg>
        <pc:picChg chg="mod">
          <ac:chgData name="Javier Burnes" userId="d2e4c418b190728a" providerId="LiveId" clId="{AB59DA0C-7CDB-4883-A608-693D98242E93}" dt="2021-02-16T01:49:49.019" v="752" actId="1076"/>
          <ac:picMkLst>
            <pc:docMk/>
            <pc:sldMk cId="2128326183" sldId="271"/>
            <ac:picMk id="5" creationId="{45AF5ACC-C43A-4AA3-AE30-2C8E86658CFE}"/>
          </ac:picMkLst>
        </pc:picChg>
      </pc:sldChg>
      <pc:sldChg chg="addSp delSp modSp add mod setBg delDesignElem">
        <pc:chgData name="Javier Burnes" userId="d2e4c418b190728a" providerId="LiveId" clId="{AB59DA0C-7CDB-4883-A608-693D98242E93}" dt="2021-02-16T01:56:22.117" v="799" actId="1076"/>
        <pc:sldMkLst>
          <pc:docMk/>
          <pc:sldMk cId="473901467" sldId="272"/>
        </pc:sldMkLst>
        <pc:spChg chg="mod">
          <ac:chgData name="Javier Burnes" userId="d2e4c418b190728a" providerId="LiveId" clId="{AB59DA0C-7CDB-4883-A608-693D98242E93}" dt="2021-02-16T01:51:02.052" v="776" actId="14100"/>
          <ac:spMkLst>
            <pc:docMk/>
            <pc:sldMk cId="473901467" sldId="272"/>
            <ac:spMk id="4" creationId="{2F0C2B04-1C95-468A-B72D-A5250A3678A0}"/>
          </ac:spMkLst>
        </pc:spChg>
        <pc:spChg chg="add">
          <ac:chgData name="Javier Burnes" userId="d2e4c418b190728a" providerId="LiveId" clId="{AB59DA0C-7CDB-4883-A608-693D98242E93}" dt="2021-02-16T01:50:30.894" v="762" actId="26606"/>
          <ac:spMkLst>
            <pc:docMk/>
            <pc:sldMk cId="473901467" sldId="272"/>
            <ac:spMk id="20" creationId="{E8A8EAB8-D2FF-444D-B34B-7D32F106AD0E}"/>
          </ac:spMkLst>
        </pc:spChg>
        <pc:spChg chg="del">
          <ac:chgData name="Javier Burnes" userId="d2e4c418b190728a" providerId="LiveId" clId="{AB59DA0C-7CDB-4883-A608-693D98242E93}" dt="2021-02-16T01:50:27.594" v="761"/>
          <ac:spMkLst>
            <pc:docMk/>
            <pc:sldMk cId="473901467" sldId="272"/>
            <ac:spMk id="21" creationId="{9DD005C1-8C51-42D6-9BEE-B9B83849743D}"/>
          </ac:spMkLst>
        </pc:spChg>
        <pc:spChg chg="del">
          <ac:chgData name="Javier Burnes" userId="d2e4c418b190728a" providerId="LiveId" clId="{AB59DA0C-7CDB-4883-A608-693D98242E93}" dt="2021-02-16T01:50:27.594" v="761"/>
          <ac:spMkLst>
            <pc:docMk/>
            <pc:sldMk cId="473901467" sldId="272"/>
            <ac:spMk id="22" creationId="{E8A8EAB8-D2FF-444D-B34B-7D32F106AD0E}"/>
          </ac:spMkLst>
        </pc:spChg>
        <pc:spChg chg="del">
          <ac:chgData name="Javier Burnes" userId="d2e4c418b190728a" providerId="LiveId" clId="{AB59DA0C-7CDB-4883-A608-693D98242E93}" dt="2021-02-16T01:50:27.594" v="761"/>
          <ac:spMkLst>
            <pc:docMk/>
            <pc:sldMk cId="473901467" sldId="272"/>
            <ac:spMk id="23" creationId="{C61F2F60-14E3-4196-B7CE-175E46F04481}"/>
          </ac:spMkLst>
        </pc:spChg>
        <pc:spChg chg="add">
          <ac:chgData name="Javier Burnes" userId="d2e4c418b190728a" providerId="LiveId" clId="{AB59DA0C-7CDB-4883-A608-693D98242E93}" dt="2021-02-16T01:50:30.894" v="762" actId="26606"/>
          <ac:spMkLst>
            <pc:docMk/>
            <pc:sldMk cId="473901467" sldId="272"/>
            <ac:spMk id="25" creationId="{9DD005C1-8C51-42D6-9BEE-B9B83849743D}"/>
          </ac:spMkLst>
        </pc:spChg>
        <pc:spChg chg="add">
          <ac:chgData name="Javier Burnes" userId="d2e4c418b190728a" providerId="LiveId" clId="{AB59DA0C-7CDB-4883-A608-693D98242E93}" dt="2021-02-16T01:50:30.894" v="762" actId="26606"/>
          <ac:spMkLst>
            <pc:docMk/>
            <pc:sldMk cId="473901467" sldId="272"/>
            <ac:spMk id="27" creationId="{C61F2F60-14E3-4196-B7CE-175E46F04481}"/>
          </ac:spMkLst>
        </pc:spChg>
        <pc:picChg chg="mod">
          <ac:chgData name="Javier Burnes" userId="d2e4c418b190728a" providerId="LiveId" clId="{AB59DA0C-7CDB-4883-A608-693D98242E93}" dt="2021-02-16T01:56:22.117" v="799" actId="1076"/>
          <ac:picMkLst>
            <pc:docMk/>
            <pc:sldMk cId="473901467" sldId="272"/>
            <ac:picMk id="18" creationId="{9AD36931-9575-405A-BAA0-2D34C39A5B7A}"/>
          </ac:picMkLst>
        </pc:picChg>
      </pc:sldChg>
      <pc:sldChg chg="addSp delSp modSp add mod setBg delDesignElem">
        <pc:chgData name="Javier Burnes" userId="d2e4c418b190728a" providerId="LiveId" clId="{AB59DA0C-7CDB-4883-A608-693D98242E93}" dt="2021-02-16T02:00:48.235" v="869" actId="26606"/>
        <pc:sldMkLst>
          <pc:docMk/>
          <pc:sldMk cId="1456804745" sldId="273"/>
        </pc:sldMkLst>
        <pc:spChg chg="mod">
          <ac:chgData name="Javier Burnes" userId="d2e4c418b190728a" providerId="LiveId" clId="{AB59DA0C-7CDB-4883-A608-693D98242E93}" dt="2021-02-16T02:00:48.235" v="869" actId="26606"/>
          <ac:spMkLst>
            <pc:docMk/>
            <pc:sldMk cId="1456804745" sldId="273"/>
            <ac:spMk id="4" creationId="{14274FE6-49F5-444F-8DE4-0BD14340A6BA}"/>
          </ac:spMkLst>
        </pc:spChg>
        <pc:spChg chg="add del">
          <ac:chgData name="Javier Burnes" userId="d2e4c418b190728a" providerId="LiveId" clId="{AB59DA0C-7CDB-4883-A608-693D98242E93}" dt="2021-02-16T02:00:48.235" v="869" actId="26606"/>
          <ac:spMkLst>
            <pc:docMk/>
            <pc:sldMk cId="1456804745" sldId="273"/>
            <ac:spMk id="8" creationId="{E8A8EAB8-D2FF-444D-B34B-7D32F106AD0E}"/>
          </ac:spMkLst>
        </pc:spChg>
        <pc:spChg chg="add del">
          <ac:chgData name="Javier Burnes" userId="d2e4c418b190728a" providerId="LiveId" clId="{AB59DA0C-7CDB-4883-A608-693D98242E93}" dt="2021-02-16T02:00:48.235" v="869" actId="26606"/>
          <ac:spMkLst>
            <pc:docMk/>
            <pc:sldMk cId="1456804745" sldId="273"/>
            <ac:spMk id="9" creationId="{9DD005C1-8C51-42D6-9BEE-B9B83849743D}"/>
          </ac:spMkLst>
        </pc:spChg>
        <pc:spChg chg="add del">
          <ac:chgData name="Javier Burnes" userId="d2e4c418b190728a" providerId="LiveId" clId="{AB59DA0C-7CDB-4883-A608-693D98242E93}" dt="2021-02-16T02:00:48.235" v="869" actId="26606"/>
          <ac:spMkLst>
            <pc:docMk/>
            <pc:sldMk cId="1456804745" sldId="273"/>
            <ac:spMk id="10" creationId="{C61F2F60-14E3-4196-B7CE-175E46F04481}"/>
          </ac:spMkLst>
        </pc:spChg>
        <pc:spChg chg="del">
          <ac:chgData name="Javier Burnes" userId="d2e4c418b190728a" providerId="LiveId" clId="{AB59DA0C-7CDB-4883-A608-693D98242E93}" dt="2021-02-16T01:54:42.084" v="778"/>
          <ac:spMkLst>
            <pc:docMk/>
            <pc:sldMk cId="1456804745" sldId="273"/>
            <ac:spMk id="11" creationId="{E8A8EAB8-D2FF-444D-B34B-7D32F106AD0E}"/>
          </ac:spMkLst>
        </pc:spChg>
        <pc:spChg chg="add del">
          <ac:chgData name="Javier Burnes" userId="d2e4c418b190728a" providerId="LiveId" clId="{AB59DA0C-7CDB-4883-A608-693D98242E93}" dt="2021-02-16T02:00:48.235" v="869" actId="26606"/>
          <ac:spMkLst>
            <pc:docMk/>
            <pc:sldMk cId="1456804745" sldId="273"/>
            <ac:spMk id="12" creationId="{A7AE9375-4664-4DB2-922D-2782A6E439AC}"/>
          </ac:spMkLst>
        </pc:spChg>
        <pc:spChg chg="del">
          <ac:chgData name="Javier Burnes" userId="d2e4c418b190728a" providerId="LiveId" clId="{AB59DA0C-7CDB-4883-A608-693D98242E93}" dt="2021-02-16T01:54:42.084" v="778"/>
          <ac:spMkLst>
            <pc:docMk/>
            <pc:sldMk cId="1456804745" sldId="273"/>
            <ac:spMk id="13" creationId="{9DD005C1-8C51-42D6-9BEE-B9B83849743D}"/>
          </ac:spMkLst>
        </pc:spChg>
        <pc:spChg chg="del">
          <ac:chgData name="Javier Burnes" userId="d2e4c418b190728a" providerId="LiveId" clId="{AB59DA0C-7CDB-4883-A608-693D98242E93}" dt="2021-02-16T01:54:42.084" v="778"/>
          <ac:spMkLst>
            <pc:docMk/>
            <pc:sldMk cId="1456804745" sldId="273"/>
            <ac:spMk id="15" creationId="{C61F2F60-14E3-4196-B7CE-175E46F04481}"/>
          </ac:spMkLst>
        </pc:spChg>
        <pc:spChg chg="add del">
          <ac:chgData name="Javier Burnes" userId="d2e4c418b190728a" providerId="LiveId" clId="{AB59DA0C-7CDB-4883-A608-693D98242E93}" dt="2021-02-16T02:00:48.235" v="869" actId="26606"/>
          <ac:spMkLst>
            <pc:docMk/>
            <pc:sldMk cId="1456804745" sldId="273"/>
            <ac:spMk id="19" creationId="{C87417AF-190E-4D6E-AFA6-7D3E84B0B430}"/>
          </ac:spMkLst>
        </pc:spChg>
        <pc:spChg chg="add del">
          <ac:chgData name="Javier Burnes" userId="d2e4c418b190728a" providerId="LiveId" clId="{AB59DA0C-7CDB-4883-A608-693D98242E93}" dt="2021-02-16T02:00:48.235" v="869" actId="26606"/>
          <ac:spMkLst>
            <pc:docMk/>
            <pc:sldMk cId="1456804745" sldId="273"/>
            <ac:spMk id="21" creationId="{80B30ED8-273E-4C07-8568-2FE5CC5C483D}"/>
          </ac:spMkLst>
        </pc:spChg>
        <pc:picChg chg="mod">
          <ac:chgData name="Javier Burnes" userId="d2e4c418b190728a" providerId="LiveId" clId="{AB59DA0C-7CDB-4883-A608-693D98242E93}" dt="2021-02-16T02:00:48.235" v="869" actId="26606"/>
          <ac:picMkLst>
            <pc:docMk/>
            <pc:sldMk cId="1456804745" sldId="273"/>
            <ac:picMk id="5" creationId="{8D1774B3-DAFE-4FA8-9921-C59F2B053C80}"/>
          </ac:picMkLst>
        </pc:picChg>
        <pc:picChg chg="mod ord">
          <ac:chgData name="Javier Burnes" userId="d2e4c418b190728a" providerId="LiveId" clId="{AB59DA0C-7CDB-4883-A608-693D98242E93}" dt="2021-02-16T02:00:48.235" v="869" actId="26606"/>
          <ac:picMkLst>
            <pc:docMk/>
            <pc:sldMk cId="1456804745" sldId="273"/>
            <ac:picMk id="6" creationId="{DFAB2104-1244-4512-87F4-77AD94AE9970}"/>
          </ac:picMkLst>
        </pc:picChg>
        <pc:cxnChg chg="add del">
          <ac:chgData name="Javier Burnes" userId="d2e4c418b190728a" providerId="LiveId" clId="{AB59DA0C-7CDB-4883-A608-693D98242E93}" dt="2021-02-16T02:00:48.235" v="869" actId="26606"/>
          <ac:cxnSpMkLst>
            <pc:docMk/>
            <pc:sldMk cId="1456804745" sldId="273"/>
            <ac:cxnSpMk id="17" creationId="{EE504C98-6397-41C1-A8D8-2D9C4ED307E0}"/>
          </ac:cxnSpMkLst>
        </pc:cxnChg>
      </pc:sldChg>
      <pc:sldChg chg="addSp delSp modSp new mod setBg">
        <pc:chgData name="Javier Burnes" userId="d2e4c418b190728a" providerId="LiveId" clId="{AB59DA0C-7CDB-4883-A608-693D98242E93}" dt="2021-02-16T01:59:15.010" v="843" actId="14100"/>
        <pc:sldMkLst>
          <pc:docMk/>
          <pc:sldMk cId="2683149257" sldId="274"/>
        </pc:sldMkLst>
        <pc:spChg chg="del">
          <ac:chgData name="Javier Burnes" userId="d2e4c418b190728a" providerId="LiveId" clId="{AB59DA0C-7CDB-4883-A608-693D98242E93}" dt="2021-02-16T01:57:25.010" v="802" actId="478"/>
          <ac:spMkLst>
            <pc:docMk/>
            <pc:sldMk cId="2683149257" sldId="274"/>
            <ac:spMk id="2" creationId="{DBC96D52-9C4B-4411-9A01-CE1EA849F54E}"/>
          </ac:spMkLst>
        </pc:spChg>
        <pc:spChg chg="del">
          <ac:chgData name="Javier Burnes" userId="d2e4c418b190728a" providerId="LiveId" clId="{AB59DA0C-7CDB-4883-A608-693D98242E93}" dt="2021-02-16T01:57:27.372" v="803" actId="478"/>
          <ac:spMkLst>
            <pc:docMk/>
            <pc:sldMk cId="2683149257" sldId="274"/>
            <ac:spMk id="3" creationId="{06CDDF9B-E210-45E1-9CA3-174F8DB439EC}"/>
          </ac:spMkLst>
        </pc:spChg>
        <pc:spChg chg="add mod">
          <ac:chgData name="Javier Burnes" userId="d2e4c418b190728a" providerId="LiveId" clId="{AB59DA0C-7CDB-4883-A608-693D98242E93}" dt="2021-02-16T01:59:08.170" v="842" actId="20577"/>
          <ac:spMkLst>
            <pc:docMk/>
            <pc:sldMk cId="2683149257" sldId="274"/>
            <ac:spMk id="5" creationId="{0F7F7599-B061-4D60-B267-A97328B128F5}"/>
          </ac:spMkLst>
        </pc:spChg>
        <pc:spChg chg="add">
          <ac:chgData name="Javier Burnes" userId="d2e4c418b190728a" providerId="LiveId" clId="{AB59DA0C-7CDB-4883-A608-693D98242E93}" dt="2021-02-16T01:57:54.602" v="807" actId="26606"/>
          <ac:spMkLst>
            <pc:docMk/>
            <pc:sldMk cId="2683149257" sldId="274"/>
            <ac:spMk id="10" creationId="{E8A8EAB8-D2FF-444D-B34B-7D32F106AD0E}"/>
          </ac:spMkLst>
        </pc:spChg>
        <pc:spChg chg="add">
          <ac:chgData name="Javier Burnes" userId="d2e4c418b190728a" providerId="LiveId" clId="{AB59DA0C-7CDB-4883-A608-693D98242E93}" dt="2021-02-16T01:57:54.602" v="807" actId="26606"/>
          <ac:spMkLst>
            <pc:docMk/>
            <pc:sldMk cId="2683149257" sldId="274"/>
            <ac:spMk id="12" creationId="{9DD005C1-8C51-42D6-9BEE-B9B83849743D}"/>
          </ac:spMkLst>
        </pc:spChg>
        <pc:spChg chg="add">
          <ac:chgData name="Javier Burnes" userId="d2e4c418b190728a" providerId="LiveId" clId="{AB59DA0C-7CDB-4883-A608-693D98242E93}" dt="2021-02-16T01:57:54.602" v="807" actId="26606"/>
          <ac:spMkLst>
            <pc:docMk/>
            <pc:sldMk cId="2683149257" sldId="274"/>
            <ac:spMk id="14" creationId="{C61F2F60-14E3-4196-B7CE-175E46F04481}"/>
          </ac:spMkLst>
        </pc:spChg>
        <pc:picChg chg="add mod ord">
          <ac:chgData name="Javier Burnes" userId="d2e4c418b190728a" providerId="LiveId" clId="{AB59DA0C-7CDB-4883-A608-693D98242E93}" dt="2021-02-16T01:59:15.010" v="843" actId="14100"/>
          <ac:picMkLst>
            <pc:docMk/>
            <pc:sldMk cId="2683149257" sldId="274"/>
            <ac:picMk id="4" creationId="{86E8A723-7611-4B51-A4C0-AC4AD02DE7DD}"/>
          </ac:picMkLst>
        </pc:picChg>
      </pc:sldChg>
      <pc:sldChg chg="addSp delSp modSp new mod ord setBg">
        <pc:chgData name="Javier Burnes" userId="d2e4c418b190728a" providerId="LiveId" clId="{AB59DA0C-7CDB-4883-A608-693D98242E93}" dt="2021-02-16T02:01:58.492" v="894" actId="1076"/>
        <pc:sldMkLst>
          <pc:docMk/>
          <pc:sldMk cId="3375580973" sldId="275"/>
        </pc:sldMkLst>
        <pc:spChg chg="del">
          <ac:chgData name="Javier Burnes" userId="d2e4c418b190728a" providerId="LiveId" clId="{AB59DA0C-7CDB-4883-A608-693D98242E93}" dt="2021-02-16T01:59:37.418" v="848" actId="478"/>
          <ac:spMkLst>
            <pc:docMk/>
            <pc:sldMk cId="3375580973" sldId="275"/>
            <ac:spMk id="2" creationId="{2FF322CE-05D7-463B-9F56-635AC3E58427}"/>
          </ac:spMkLst>
        </pc:spChg>
        <pc:spChg chg="del">
          <ac:chgData name="Javier Burnes" userId="d2e4c418b190728a" providerId="LiveId" clId="{AB59DA0C-7CDB-4883-A608-693D98242E93}" dt="2021-02-16T01:59:34.708" v="847" actId="478"/>
          <ac:spMkLst>
            <pc:docMk/>
            <pc:sldMk cId="3375580973" sldId="275"/>
            <ac:spMk id="3" creationId="{7F378FB3-938C-41ED-B97E-5355278E6FE5}"/>
          </ac:spMkLst>
        </pc:spChg>
        <pc:spChg chg="add mod">
          <ac:chgData name="Javier Burnes" userId="d2e4c418b190728a" providerId="LiveId" clId="{AB59DA0C-7CDB-4883-A608-693D98242E93}" dt="2021-02-16T02:01:58.492" v="894" actId="1076"/>
          <ac:spMkLst>
            <pc:docMk/>
            <pc:sldMk cId="3375580973" sldId="275"/>
            <ac:spMk id="5" creationId="{A3738B7D-509A-461C-B1CC-CD55B9DAAEB0}"/>
          </ac:spMkLst>
        </pc:spChg>
        <pc:spChg chg="add del">
          <ac:chgData name="Javier Burnes" userId="d2e4c418b190728a" providerId="LiveId" clId="{AB59DA0C-7CDB-4883-A608-693D98242E93}" dt="2021-02-16T02:00:07.054" v="852" actId="26606"/>
          <ac:spMkLst>
            <pc:docMk/>
            <pc:sldMk cId="3375580973" sldId="275"/>
            <ac:spMk id="10" creationId="{E8A8EAB8-D2FF-444D-B34B-7D32F106AD0E}"/>
          </ac:spMkLst>
        </pc:spChg>
        <pc:spChg chg="add del">
          <ac:chgData name="Javier Burnes" userId="d2e4c418b190728a" providerId="LiveId" clId="{AB59DA0C-7CDB-4883-A608-693D98242E93}" dt="2021-02-16T02:00:07.054" v="852" actId="26606"/>
          <ac:spMkLst>
            <pc:docMk/>
            <pc:sldMk cId="3375580973" sldId="275"/>
            <ac:spMk id="12" creationId="{9DD005C1-8C51-42D6-9BEE-B9B83849743D}"/>
          </ac:spMkLst>
        </pc:spChg>
        <pc:spChg chg="add del">
          <ac:chgData name="Javier Burnes" userId="d2e4c418b190728a" providerId="LiveId" clId="{AB59DA0C-7CDB-4883-A608-693D98242E93}" dt="2021-02-16T02:00:07.054" v="852" actId="26606"/>
          <ac:spMkLst>
            <pc:docMk/>
            <pc:sldMk cId="3375580973" sldId="275"/>
            <ac:spMk id="14" creationId="{C61F2F60-14E3-4196-B7CE-175E46F04481}"/>
          </ac:spMkLst>
        </pc:spChg>
        <pc:spChg chg="add del">
          <ac:chgData name="Javier Burnes" userId="d2e4c418b190728a" providerId="LiveId" clId="{AB59DA0C-7CDB-4883-A608-693D98242E93}" dt="2021-02-16T02:00:08.216" v="854" actId="26606"/>
          <ac:spMkLst>
            <pc:docMk/>
            <pc:sldMk cId="3375580973" sldId="275"/>
            <ac:spMk id="16" creationId="{E8A8EAB8-D2FF-444D-B34B-7D32F106AD0E}"/>
          </ac:spMkLst>
        </pc:spChg>
        <pc:spChg chg="add del">
          <ac:chgData name="Javier Burnes" userId="d2e4c418b190728a" providerId="LiveId" clId="{AB59DA0C-7CDB-4883-A608-693D98242E93}" dt="2021-02-16T02:00:08.216" v="854" actId="26606"/>
          <ac:spMkLst>
            <pc:docMk/>
            <pc:sldMk cId="3375580973" sldId="275"/>
            <ac:spMk id="17" creationId="{C61F2F60-14E3-4196-B7CE-175E46F04481}"/>
          </ac:spMkLst>
        </pc:spChg>
        <pc:spChg chg="add del">
          <ac:chgData name="Javier Burnes" userId="d2e4c418b190728a" providerId="LiveId" clId="{AB59DA0C-7CDB-4883-A608-693D98242E93}" dt="2021-02-16T02:00:10.676" v="856" actId="26606"/>
          <ac:spMkLst>
            <pc:docMk/>
            <pc:sldMk cId="3375580973" sldId="275"/>
            <ac:spMk id="19" creationId="{E8A8EAB8-D2FF-444D-B34B-7D32F106AD0E}"/>
          </ac:spMkLst>
        </pc:spChg>
        <pc:spChg chg="add del">
          <ac:chgData name="Javier Burnes" userId="d2e4c418b190728a" providerId="LiveId" clId="{AB59DA0C-7CDB-4883-A608-693D98242E93}" dt="2021-02-16T02:00:10.676" v="856" actId="26606"/>
          <ac:spMkLst>
            <pc:docMk/>
            <pc:sldMk cId="3375580973" sldId="275"/>
            <ac:spMk id="20" creationId="{9DD005C1-8C51-42D6-9BEE-B9B83849743D}"/>
          </ac:spMkLst>
        </pc:spChg>
        <pc:spChg chg="add del">
          <ac:chgData name="Javier Burnes" userId="d2e4c418b190728a" providerId="LiveId" clId="{AB59DA0C-7CDB-4883-A608-693D98242E93}" dt="2021-02-16T02:00:10.676" v="856" actId="26606"/>
          <ac:spMkLst>
            <pc:docMk/>
            <pc:sldMk cId="3375580973" sldId="275"/>
            <ac:spMk id="21" creationId="{C61F2F60-14E3-4196-B7CE-175E46F04481}"/>
          </ac:spMkLst>
        </pc:spChg>
        <pc:spChg chg="add del">
          <ac:chgData name="Javier Burnes" userId="d2e4c418b190728a" providerId="LiveId" clId="{AB59DA0C-7CDB-4883-A608-693D98242E93}" dt="2021-02-16T02:00:12.665" v="858" actId="26606"/>
          <ac:spMkLst>
            <pc:docMk/>
            <pc:sldMk cId="3375580973" sldId="275"/>
            <ac:spMk id="23" creationId="{E8A8EAB8-D2FF-444D-B34B-7D32F106AD0E}"/>
          </ac:spMkLst>
        </pc:spChg>
        <pc:spChg chg="add del">
          <ac:chgData name="Javier Burnes" userId="d2e4c418b190728a" providerId="LiveId" clId="{AB59DA0C-7CDB-4883-A608-693D98242E93}" dt="2021-02-16T02:00:12.665" v="858" actId="26606"/>
          <ac:spMkLst>
            <pc:docMk/>
            <pc:sldMk cId="3375580973" sldId="275"/>
            <ac:spMk id="24" creationId="{C61F2F60-14E3-4196-B7CE-175E46F04481}"/>
          </ac:spMkLst>
        </pc:spChg>
        <pc:spChg chg="add">
          <ac:chgData name="Javier Burnes" userId="d2e4c418b190728a" providerId="LiveId" clId="{AB59DA0C-7CDB-4883-A608-693D98242E93}" dt="2021-02-16T02:00:12.670" v="859" actId="26606"/>
          <ac:spMkLst>
            <pc:docMk/>
            <pc:sldMk cId="3375580973" sldId="275"/>
            <ac:spMk id="26" creationId="{E8A8EAB8-D2FF-444D-B34B-7D32F106AD0E}"/>
          </ac:spMkLst>
        </pc:spChg>
        <pc:spChg chg="add">
          <ac:chgData name="Javier Burnes" userId="d2e4c418b190728a" providerId="LiveId" clId="{AB59DA0C-7CDB-4883-A608-693D98242E93}" dt="2021-02-16T02:00:12.670" v="859" actId="26606"/>
          <ac:spMkLst>
            <pc:docMk/>
            <pc:sldMk cId="3375580973" sldId="275"/>
            <ac:spMk id="27" creationId="{9DD005C1-8C51-42D6-9BEE-B9B83849743D}"/>
          </ac:spMkLst>
        </pc:spChg>
        <pc:spChg chg="add">
          <ac:chgData name="Javier Burnes" userId="d2e4c418b190728a" providerId="LiveId" clId="{AB59DA0C-7CDB-4883-A608-693D98242E93}" dt="2021-02-16T02:00:12.670" v="859" actId="26606"/>
          <ac:spMkLst>
            <pc:docMk/>
            <pc:sldMk cId="3375580973" sldId="275"/>
            <ac:spMk id="28" creationId="{C61F2F60-14E3-4196-B7CE-175E46F04481}"/>
          </ac:spMkLst>
        </pc:spChg>
        <pc:picChg chg="add mod ord">
          <ac:chgData name="Javier Burnes" userId="d2e4c418b190728a" providerId="LiveId" clId="{AB59DA0C-7CDB-4883-A608-693D98242E93}" dt="2021-02-16T02:01:50.091" v="893" actId="1076"/>
          <ac:picMkLst>
            <pc:docMk/>
            <pc:sldMk cId="3375580973" sldId="275"/>
            <ac:picMk id="4" creationId="{7BD27F6D-4A5D-4CAC-9CA3-1C2583002D04}"/>
          </ac:picMkLst>
        </pc:picChg>
      </pc:sldChg>
      <pc:sldChg chg="addSp delSp modSp new mod setBg">
        <pc:chgData name="Javier Burnes" userId="d2e4c418b190728a" providerId="LiveId" clId="{AB59DA0C-7CDB-4883-A608-693D98242E93}" dt="2021-02-16T02:03:45.102" v="925" actId="1076"/>
        <pc:sldMkLst>
          <pc:docMk/>
          <pc:sldMk cId="1274107869" sldId="276"/>
        </pc:sldMkLst>
        <pc:spChg chg="del">
          <ac:chgData name="Javier Burnes" userId="d2e4c418b190728a" providerId="LiveId" clId="{AB59DA0C-7CDB-4883-A608-693D98242E93}" dt="2021-02-16T02:02:25.477" v="899" actId="478"/>
          <ac:spMkLst>
            <pc:docMk/>
            <pc:sldMk cId="1274107869" sldId="276"/>
            <ac:spMk id="2" creationId="{9F8CD2FC-FAE1-45A5-9DB9-6030A5480462}"/>
          </ac:spMkLst>
        </pc:spChg>
        <pc:spChg chg="del">
          <ac:chgData name="Javier Burnes" userId="d2e4c418b190728a" providerId="LiveId" clId="{AB59DA0C-7CDB-4883-A608-693D98242E93}" dt="2021-02-16T02:02:23.723" v="898" actId="478"/>
          <ac:spMkLst>
            <pc:docMk/>
            <pc:sldMk cId="1274107869" sldId="276"/>
            <ac:spMk id="3" creationId="{C57B3F8F-0DC0-46D2-B512-40D4B92BD011}"/>
          </ac:spMkLst>
        </pc:spChg>
        <pc:spChg chg="add mod">
          <ac:chgData name="Javier Burnes" userId="d2e4c418b190728a" providerId="LiveId" clId="{AB59DA0C-7CDB-4883-A608-693D98242E93}" dt="2021-02-16T02:03:45.102" v="925" actId="1076"/>
          <ac:spMkLst>
            <pc:docMk/>
            <pc:sldMk cId="1274107869" sldId="276"/>
            <ac:spMk id="5" creationId="{B34F5168-75D7-4422-8657-7DC4D616AD58}"/>
          </ac:spMkLst>
        </pc:spChg>
        <pc:spChg chg="add">
          <ac:chgData name="Javier Burnes" userId="d2e4c418b190728a" providerId="LiveId" clId="{AB59DA0C-7CDB-4883-A608-693D98242E93}" dt="2021-02-16T02:02:51.947" v="902" actId="26606"/>
          <ac:spMkLst>
            <pc:docMk/>
            <pc:sldMk cId="1274107869" sldId="276"/>
            <ac:spMk id="10" creationId="{E8A8EAB8-D2FF-444D-B34B-7D32F106AD0E}"/>
          </ac:spMkLst>
        </pc:spChg>
        <pc:spChg chg="add">
          <ac:chgData name="Javier Burnes" userId="d2e4c418b190728a" providerId="LiveId" clId="{AB59DA0C-7CDB-4883-A608-693D98242E93}" dt="2021-02-16T02:02:51.947" v="902" actId="26606"/>
          <ac:spMkLst>
            <pc:docMk/>
            <pc:sldMk cId="1274107869" sldId="276"/>
            <ac:spMk id="12" creationId="{9DD005C1-8C51-42D6-9BEE-B9B83849743D}"/>
          </ac:spMkLst>
        </pc:spChg>
        <pc:spChg chg="add">
          <ac:chgData name="Javier Burnes" userId="d2e4c418b190728a" providerId="LiveId" clId="{AB59DA0C-7CDB-4883-A608-693D98242E93}" dt="2021-02-16T02:02:51.947" v="902" actId="26606"/>
          <ac:spMkLst>
            <pc:docMk/>
            <pc:sldMk cId="1274107869" sldId="276"/>
            <ac:spMk id="14" creationId="{C61F2F60-14E3-4196-B7CE-175E46F04481}"/>
          </ac:spMkLst>
        </pc:spChg>
        <pc:picChg chg="add mod ord">
          <ac:chgData name="Javier Burnes" userId="d2e4c418b190728a" providerId="LiveId" clId="{AB59DA0C-7CDB-4883-A608-693D98242E93}" dt="2021-02-16T02:03:31.823" v="917" actId="1076"/>
          <ac:picMkLst>
            <pc:docMk/>
            <pc:sldMk cId="1274107869" sldId="276"/>
            <ac:picMk id="4" creationId="{009A0FBC-747A-4650-8237-8B450F594028}"/>
          </ac:picMkLst>
        </pc:picChg>
      </pc:sldChg>
      <pc:sldChg chg="addSp delSp modSp new mod setBg">
        <pc:chgData name="Javier Burnes" userId="d2e4c418b190728a" providerId="LiveId" clId="{AB59DA0C-7CDB-4883-A608-693D98242E93}" dt="2021-02-18T00:14:14.681" v="1094" actId="1076"/>
        <pc:sldMkLst>
          <pc:docMk/>
          <pc:sldMk cId="3220978975" sldId="277"/>
        </pc:sldMkLst>
        <pc:spChg chg="del">
          <ac:chgData name="Javier Burnes" userId="d2e4c418b190728a" providerId="LiveId" clId="{AB59DA0C-7CDB-4883-A608-693D98242E93}" dt="2021-02-16T02:04:01.963" v="927" actId="478"/>
          <ac:spMkLst>
            <pc:docMk/>
            <pc:sldMk cId="3220978975" sldId="277"/>
            <ac:spMk id="2" creationId="{207E7153-9D1B-4C8D-8E93-E43A397707B0}"/>
          </ac:spMkLst>
        </pc:spChg>
        <pc:spChg chg="del">
          <ac:chgData name="Javier Burnes" userId="d2e4c418b190728a" providerId="LiveId" clId="{AB59DA0C-7CDB-4883-A608-693D98242E93}" dt="2021-02-16T02:03:59.459" v="926" actId="478"/>
          <ac:spMkLst>
            <pc:docMk/>
            <pc:sldMk cId="3220978975" sldId="277"/>
            <ac:spMk id="3" creationId="{38B2CD90-40E5-4CF7-A7E1-8AF939E67299}"/>
          </ac:spMkLst>
        </pc:spChg>
        <pc:spChg chg="add del mod">
          <ac:chgData name="Javier Burnes" userId="d2e4c418b190728a" providerId="LiveId" clId="{AB59DA0C-7CDB-4883-A608-693D98242E93}" dt="2021-02-18T00:12:10.323" v="1064" actId="478"/>
          <ac:spMkLst>
            <pc:docMk/>
            <pc:sldMk cId="3220978975" sldId="277"/>
            <ac:spMk id="5" creationId="{1CCB6F24-72C0-430C-85B5-6F6EBA5F383C}"/>
          </ac:spMkLst>
        </pc:spChg>
        <pc:spChg chg="add mod">
          <ac:chgData name="Javier Burnes" userId="d2e4c418b190728a" providerId="LiveId" clId="{AB59DA0C-7CDB-4883-A608-693D98242E93}" dt="2021-02-18T00:14:05.236" v="1092" actId="207"/>
          <ac:spMkLst>
            <pc:docMk/>
            <pc:sldMk cId="3220978975" sldId="277"/>
            <ac:spMk id="7" creationId="{B1D88A1A-477B-4CDA-B545-CD8A79954111}"/>
          </ac:spMkLst>
        </pc:spChg>
        <pc:spChg chg="add">
          <ac:chgData name="Javier Burnes" userId="d2e4c418b190728a" providerId="LiveId" clId="{AB59DA0C-7CDB-4883-A608-693D98242E93}" dt="2021-02-16T02:04:15.964" v="930" actId="26606"/>
          <ac:spMkLst>
            <pc:docMk/>
            <pc:sldMk cId="3220978975" sldId="277"/>
            <ac:spMk id="10" creationId="{E8A8EAB8-D2FF-444D-B34B-7D32F106AD0E}"/>
          </ac:spMkLst>
        </pc:spChg>
        <pc:spChg chg="add">
          <ac:chgData name="Javier Burnes" userId="d2e4c418b190728a" providerId="LiveId" clId="{AB59DA0C-7CDB-4883-A608-693D98242E93}" dt="2021-02-16T02:04:15.964" v="930" actId="26606"/>
          <ac:spMkLst>
            <pc:docMk/>
            <pc:sldMk cId="3220978975" sldId="277"/>
            <ac:spMk id="12" creationId="{9DD005C1-8C51-42D6-9BEE-B9B83849743D}"/>
          </ac:spMkLst>
        </pc:spChg>
        <pc:spChg chg="add">
          <ac:chgData name="Javier Burnes" userId="d2e4c418b190728a" providerId="LiveId" clId="{AB59DA0C-7CDB-4883-A608-693D98242E93}" dt="2021-02-16T02:04:15.964" v="930" actId="26606"/>
          <ac:spMkLst>
            <pc:docMk/>
            <pc:sldMk cId="3220978975" sldId="277"/>
            <ac:spMk id="14" creationId="{C61F2F60-14E3-4196-B7CE-175E46F04481}"/>
          </ac:spMkLst>
        </pc:spChg>
        <pc:picChg chg="add del mod ord">
          <ac:chgData name="Javier Burnes" userId="d2e4c418b190728a" providerId="LiveId" clId="{AB59DA0C-7CDB-4883-A608-693D98242E93}" dt="2021-02-18T00:12:11.834" v="1065" actId="478"/>
          <ac:picMkLst>
            <pc:docMk/>
            <pc:sldMk cId="3220978975" sldId="277"/>
            <ac:picMk id="4" creationId="{827B5C2D-BBA3-4603-A00B-1A4CB4DD1104}"/>
          </ac:picMkLst>
        </pc:picChg>
        <pc:picChg chg="add mod">
          <ac:chgData name="Javier Burnes" userId="d2e4c418b190728a" providerId="LiveId" clId="{AB59DA0C-7CDB-4883-A608-693D98242E93}" dt="2021-02-18T00:14:14.681" v="1094" actId="1076"/>
          <ac:picMkLst>
            <pc:docMk/>
            <pc:sldMk cId="3220978975" sldId="277"/>
            <ac:picMk id="8" creationId="{98CFCCB1-40C6-4631-97C4-1D993A34712E}"/>
          </ac:picMkLst>
        </pc:picChg>
      </pc:sldChg>
      <pc:sldChg chg="addSp delSp modSp new del mod setBg setClrOvrMap">
        <pc:chgData name="Javier Burnes" userId="d2e4c418b190728a" providerId="LiveId" clId="{AB59DA0C-7CDB-4883-A608-693D98242E93}" dt="2021-02-18T00:13:55.062" v="1090" actId="47"/>
        <pc:sldMkLst>
          <pc:docMk/>
          <pc:sldMk cId="1148707396" sldId="278"/>
        </pc:sldMkLst>
        <pc:spChg chg="del">
          <ac:chgData name="Javier Burnes" userId="d2e4c418b190728a" providerId="LiveId" clId="{AB59DA0C-7CDB-4883-A608-693D98242E93}" dt="2021-02-18T00:06:43.073" v="989" actId="478"/>
          <ac:spMkLst>
            <pc:docMk/>
            <pc:sldMk cId="1148707396" sldId="278"/>
            <ac:spMk id="2" creationId="{43BF0AE1-9491-4C9F-AA22-6CEC37B8A6D4}"/>
          </ac:spMkLst>
        </pc:spChg>
        <pc:spChg chg="mod ord">
          <ac:chgData name="Javier Burnes" userId="d2e4c418b190728a" providerId="LiveId" clId="{AB59DA0C-7CDB-4883-A608-693D98242E93}" dt="2021-02-18T00:11:19.831" v="1059" actId="26606"/>
          <ac:spMkLst>
            <pc:docMk/>
            <pc:sldMk cId="1148707396" sldId="278"/>
            <ac:spMk id="3" creationId="{7F31620F-973C-487A-9F76-124157D0BFF0}"/>
          </ac:spMkLst>
        </pc:spChg>
        <pc:spChg chg="add del">
          <ac:chgData name="Javier Burnes" userId="d2e4c418b190728a" providerId="LiveId" clId="{AB59DA0C-7CDB-4883-A608-693D98242E93}" dt="2021-02-18T00:09:54.610" v="1050" actId="26606"/>
          <ac:spMkLst>
            <pc:docMk/>
            <pc:sldMk cId="1148707396" sldId="278"/>
            <ac:spMk id="7" creationId="{2B97F24A-32CE-4C1C-A50D-3016B394DCFB}"/>
          </ac:spMkLst>
        </pc:spChg>
        <pc:spChg chg="add del">
          <ac:chgData name="Javier Burnes" userId="d2e4c418b190728a" providerId="LiveId" clId="{AB59DA0C-7CDB-4883-A608-693D98242E93}" dt="2021-02-18T00:09:54.610" v="1050" actId="26606"/>
          <ac:spMkLst>
            <pc:docMk/>
            <pc:sldMk cId="1148707396" sldId="278"/>
            <ac:spMk id="8" creationId="{6357EC4F-235E-4222-A36F-C7878ACE37F2}"/>
          </ac:spMkLst>
        </pc:spChg>
        <pc:spChg chg="add del">
          <ac:chgData name="Javier Burnes" userId="d2e4c418b190728a" providerId="LiveId" clId="{AB59DA0C-7CDB-4883-A608-693D98242E93}" dt="2021-02-18T00:09:30.345" v="1044" actId="26606"/>
          <ac:spMkLst>
            <pc:docMk/>
            <pc:sldMk cId="1148707396" sldId="278"/>
            <ac:spMk id="10" creationId="{9B76D444-2756-434F-AE61-96D69830C13E}"/>
          </ac:spMkLst>
        </pc:spChg>
        <pc:spChg chg="add del">
          <ac:chgData name="Javier Burnes" userId="d2e4c418b190728a" providerId="LiveId" clId="{AB59DA0C-7CDB-4883-A608-693D98242E93}" dt="2021-02-18T00:11:19.831" v="1059" actId="26606"/>
          <ac:spMkLst>
            <pc:docMk/>
            <pc:sldMk cId="1148707396" sldId="278"/>
            <ac:spMk id="11" creationId="{2596F992-698C-48C0-9D89-70DA4CE927EF}"/>
          </ac:spMkLst>
        </pc:spChg>
        <pc:spChg chg="add del">
          <ac:chgData name="Javier Burnes" userId="d2e4c418b190728a" providerId="LiveId" clId="{AB59DA0C-7CDB-4883-A608-693D98242E93}" dt="2021-02-18T00:09:30.345" v="1044" actId="26606"/>
          <ac:spMkLst>
            <pc:docMk/>
            <pc:sldMk cId="1148707396" sldId="278"/>
            <ac:spMk id="12" creationId="{A27B6159-7734-4564-9E0F-C4BC43C36E52}"/>
          </ac:spMkLst>
        </pc:spChg>
        <pc:spChg chg="add del">
          <ac:chgData name="Javier Burnes" userId="d2e4c418b190728a" providerId="LiveId" clId="{AB59DA0C-7CDB-4883-A608-693D98242E93}" dt="2021-02-18T00:11:19.831" v="1059" actId="26606"/>
          <ac:spMkLst>
            <pc:docMk/>
            <pc:sldMk cId="1148707396" sldId="278"/>
            <ac:spMk id="13" creationId="{E7BFF8DC-0AE7-4AD2-9B28-2E5F26D62C30}"/>
          </ac:spMkLst>
        </pc:spChg>
        <pc:spChg chg="add del">
          <ac:chgData name="Javier Burnes" userId="d2e4c418b190728a" providerId="LiveId" clId="{AB59DA0C-7CDB-4883-A608-693D98242E93}" dt="2021-02-18T00:11:19.831" v="1059" actId="26606"/>
          <ac:spMkLst>
            <pc:docMk/>
            <pc:sldMk cId="1148707396" sldId="278"/>
            <ac:spMk id="15" creationId="{7E0162AD-C6E5-4BF8-A453-76ADB36877D3}"/>
          </ac:spMkLst>
        </pc:spChg>
        <pc:spChg chg="add del">
          <ac:chgData name="Javier Burnes" userId="d2e4c418b190728a" providerId="LiveId" clId="{AB59DA0C-7CDB-4883-A608-693D98242E93}" dt="2021-02-18T00:09:52.972" v="1046" actId="26606"/>
          <ac:spMkLst>
            <pc:docMk/>
            <pc:sldMk cId="1148707396" sldId="278"/>
            <ac:spMk id="16" creationId="{B0792D4F-247E-46FE-85FC-881DEFA41D94}"/>
          </ac:spMkLst>
        </pc:spChg>
        <pc:spChg chg="add del">
          <ac:chgData name="Javier Burnes" userId="d2e4c418b190728a" providerId="LiveId" clId="{AB59DA0C-7CDB-4883-A608-693D98242E93}" dt="2021-02-18T00:09:52.972" v="1046" actId="26606"/>
          <ac:spMkLst>
            <pc:docMk/>
            <pc:sldMk cId="1148707396" sldId="278"/>
            <ac:spMk id="17" creationId="{FA3CD3A3-D3C1-4567-BEC0-3A50E9A3A630}"/>
          </ac:spMkLst>
        </pc:spChg>
        <pc:spChg chg="add del">
          <ac:chgData name="Javier Burnes" userId="d2e4c418b190728a" providerId="LiveId" clId="{AB59DA0C-7CDB-4883-A608-693D98242E93}" dt="2021-02-18T00:11:18.237" v="1056" actId="26606"/>
          <ac:spMkLst>
            <pc:docMk/>
            <pc:sldMk cId="1148707396" sldId="278"/>
            <ac:spMk id="20" creationId="{33CD251C-A887-4D2F-925B-FC097198538B}"/>
          </ac:spMkLst>
        </pc:spChg>
        <pc:spChg chg="add del">
          <ac:chgData name="Javier Burnes" userId="d2e4c418b190728a" providerId="LiveId" clId="{AB59DA0C-7CDB-4883-A608-693D98242E93}" dt="2021-02-18T00:11:18.237" v="1056" actId="26606"/>
          <ac:spMkLst>
            <pc:docMk/>
            <pc:sldMk cId="1148707396" sldId="278"/>
            <ac:spMk id="22" creationId="{B19D093C-27FB-4032-B282-42C4563F257C}"/>
          </ac:spMkLst>
        </pc:spChg>
        <pc:spChg chg="add del">
          <ac:chgData name="Javier Burnes" userId="d2e4c418b190728a" providerId="LiveId" clId="{AB59DA0C-7CDB-4883-A608-693D98242E93}" dt="2021-02-18T00:11:19.818" v="1058" actId="26606"/>
          <ac:spMkLst>
            <pc:docMk/>
            <pc:sldMk cId="1148707396" sldId="278"/>
            <ac:spMk id="28" creationId="{9B76D444-2756-434F-AE61-96D69830C13E}"/>
          </ac:spMkLst>
        </pc:spChg>
        <pc:spChg chg="add del">
          <ac:chgData name="Javier Burnes" userId="d2e4c418b190728a" providerId="LiveId" clId="{AB59DA0C-7CDB-4883-A608-693D98242E93}" dt="2021-02-18T00:11:19.818" v="1058" actId="26606"/>
          <ac:spMkLst>
            <pc:docMk/>
            <pc:sldMk cId="1148707396" sldId="278"/>
            <ac:spMk id="29" creationId="{A27B6159-7734-4564-9E0F-C4BC43C36E52}"/>
          </ac:spMkLst>
        </pc:spChg>
        <pc:spChg chg="add">
          <ac:chgData name="Javier Burnes" userId="d2e4c418b190728a" providerId="LiveId" clId="{AB59DA0C-7CDB-4883-A608-693D98242E93}" dt="2021-02-18T00:11:19.831" v="1059" actId="26606"/>
          <ac:spMkLst>
            <pc:docMk/>
            <pc:sldMk cId="1148707396" sldId="278"/>
            <ac:spMk id="32" creationId="{5E39A796-BE83-48B1-B33F-35C4A32AAB57}"/>
          </ac:spMkLst>
        </pc:spChg>
        <pc:spChg chg="add">
          <ac:chgData name="Javier Burnes" userId="d2e4c418b190728a" providerId="LiveId" clId="{AB59DA0C-7CDB-4883-A608-693D98242E93}" dt="2021-02-18T00:11:19.831" v="1059" actId="26606"/>
          <ac:spMkLst>
            <pc:docMk/>
            <pc:sldMk cId="1148707396" sldId="278"/>
            <ac:spMk id="33" creationId="{72F84B47-E267-4194-8194-831DB7B5547F}"/>
          </ac:spMkLst>
        </pc:spChg>
        <pc:grpChg chg="add del">
          <ac:chgData name="Javier Burnes" userId="d2e4c418b190728a" providerId="LiveId" clId="{AB59DA0C-7CDB-4883-A608-693D98242E93}" dt="2021-02-18T00:11:18.237" v="1056" actId="26606"/>
          <ac:grpSpMkLst>
            <pc:docMk/>
            <pc:sldMk cId="1148707396" sldId="278"/>
            <ac:grpSpMk id="24" creationId="{35EE815E-1BD3-4777-B652-6D98825BF66B}"/>
          </ac:grpSpMkLst>
        </pc:grpChg>
        <pc:picChg chg="add mod ord">
          <ac:chgData name="Javier Burnes" userId="d2e4c418b190728a" providerId="LiveId" clId="{AB59DA0C-7CDB-4883-A608-693D98242E93}" dt="2021-02-18T00:11:19.831" v="1059" actId="26606"/>
          <ac:picMkLst>
            <pc:docMk/>
            <pc:sldMk cId="1148707396" sldId="278"/>
            <ac:picMk id="5" creationId="{C0D669C4-5BB3-4D56-B3A4-377DA3CA3ADB}"/>
          </ac:picMkLst>
        </pc:picChg>
        <pc:cxnChg chg="add del">
          <ac:chgData name="Javier Burnes" userId="d2e4c418b190728a" providerId="LiveId" clId="{AB59DA0C-7CDB-4883-A608-693D98242E93}" dt="2021-02-18T00:09:30.345" v="1044" actId="26606"/>
          <ac:cxnSpMkLst>
            <pc:docMk/>
            <pc:sldMk cId="1148707396" sldId="278"/>
            <ac:cxnSpMk id="14" creationId="{E2FFB46B-05BC-4950-B18A-9593FDAE6ED7}"/>
          </ac:cxnSpMkLst>
        </pc:cxnChg>
        <pc:cxnChg chg="add del">
          <ac:chgData name="Javier Burnes" userId="d2e4c418b190728a" providerId="LiveId" clId="{AB59DA0C-7CDB-4883-A608-693D98242E93}" dt="2021-02-18T00:09:52.972" v="1046" actId="26606"/>
          <ac:cxnSpMkLst>
            <pc:docMk/>
            <pc:sldMk cId="1148707396" sldId="278"/>
            <ac:cxnSpMk id="18" creationId="{B56D13EF-D431-4D0F-BFFC-1B5A686FF9BD}"/>
          </ac:cxnSpMkLst>
        </pc:cxnChg>
        <pc:cxnChg chg="add del">
          <ac:chgData name="Javier Burnes" userId="d2e4c418b190728a" providerId="LiveId" clId="{AB59DA0C-7CDB-4883-A608-693D98242E93}" dt="2021-02-18T00:11:19.818" v="1058" actId="26606"/>
          <ac:cxnSpMkLst>
            <pc:docMk/>
            <pc:sldMk cId="1148707396" sldId="278"/>
            <ac:cxnSpMk id="30" creationId="{E2FFB46B-05BC-4950-B18A-9593FDAE6ED7}"/>
          </ac:cxnSpMkLst>
        </pc:cxnChg>
      </pc:sldChg>
      <pc:sldChg chg="addSp delSp modSp new mod">
        <pc:chgData name="Javier Burnes" userId="d2e4c418b190728a" providerId="LiveId" clId="{AB59DA0C-7CDB-4883-A608-693D98242E93}" dt="2021-02-19T21:56:25.168" v="1541" actId="14100"/>
        <pc:sldMkLst>
          <pc:docMk/>
          <pc:sldMk cId="1357210" sldId="279"/>
        </pc:sldMkLst>
        <pc:spChg chg="del">
          <ac:chgData name="Javier Burnes" userId="d2e4c418b190728a" providerId="LiveId" clId="{AB59DA0C-7CDB-4883-A608-693D98242E93}" dt="2021-02-18T00:12:55.880" v="1067" actId="478"/>
          <ac:spMkLst>
            <pc:docMk/>
            <pc:sldMk cId="1357210" sldId="279"/>
            <ac:spMk id="2" creationId="{B6026DA3-7240-4BBD-AEC2-42C5C54EAA0E}"/>
          </ac:spMkLst>
        </pc:spChg>
        <pc:spChg chg="del">
          <ac:chgData name="Javier Burnes" userId="d2e4c418b190728a" providerId="LiveId" clId="{AB59DA0C-7CDB-4883-A608-693D98242E93}" dt="2021-02-18T00:12:57.928" v="1068" actId="478"/>
          <ac:spMkLst>
            <pc:docMk/>
            <pc:sldMk cId="1357210" sldId="279"/>
            <ac:spMk id="3" creationId="{CCCE3CC0-D080-41A2-963C-456DE46AFB69}"/>
          </ac:spMkLst>
        </pc:spChg>
        <pc:spChg chg="add del mod">
          <ac:chgData name="Javier Burnes" userId="d2e4c418b190728a" providerId="LiveId" clId="{AB59DA0C-7CDB-4883-A608-693D98242E93}" dt="2021-02-18T00:20:55.667" v="1142" actId="478"/>
          <ac:spMkLst>
            <pc:docMk/>
            <pc:sldMk cId="1357210" sldId="279"/>
            <ac:spMk id="7" creationId="{61456136-E3FE-49D4-BB9B-C6CA8DCCFA17}"/>
          </ac:spMkLst>
        </pc:spChg>
        <pc:spChg chg="add del mod">
          <ac:chgData name="Javier Burnes" userId="d2e4c418b190728a" providerId="LiveId" clId="{AB59DA0C-7CDB-4883-A608-693D98242E93}" dt="2021-02-18T00:20:58.459" v="1143" actId="478"/>
          <ac:spMkLst>
            <pc:docMk/>
            <pc:sldMk cId="1357210" sldId="279"/>
            <ac:spMk id="9" creationId="{3BF87303-5ED2-4AB8-A9F5-FC9139D046BE}"/>
          </ac:spMkLst>
        </pc:spChg>
        <pc:picChg chg="add mod">
          <ac:chgData name="Javier Burnes" userId="d2e4c418b190728a" providerId="LiveId" clId="{AB59DA0C-7CDB-4883-A608-693D98242E93}" dt="2021-02-19T21:56:15.404" v="1540" actId="1036"/>
          <ac:picMkLst>
            <pc:docMk/>
            <pc:sldMk cId="1357210" sldId="279"/>
            <ac:picMk id="5" creationId="{0A3A0411-9F71-46F6-BC20-82CBA4D41ACD}"/>
          </ac:picMkLst>
        </pc:picChg>
        <pc:picChg chg="add mod">
          <ac:chgData name="Javier Burnes" userId="d2e4c418b190728a" providerId="LiveId" clId="{AB59DA0C-7CDB-4883-A608-693D98242E93}" dt="2021-02-19T21:56:25.168" v="1541" actId="14100"/>
          <ac:picMkLst>
            <pc:docMk/>
            <pc:sldMk cId="1357210" sldId="279"/>
            <ac:picMk id="6" creationId="{ABC7525C-E613-4D2F-9AF7-CEEC40FEAF2B}"/>
          </ac:picMkLst>
        </pc:picChg>
      </pc:sldChg>
      <pc:sldChg chg="addSp delSp modSp add del mod ord setBg delDesignElem">
        <pc:chgData name="Javier Burnes" userId="d2e4c418b190728a" providerId="LiveId" clId="{AB59DA0C-7CDB-4883-A608-693D98242E93}" dt="2021-02-18T00:09:22.735" v="1042" actId="47"/>
        <pc:sldMkLst>
          <pc:docMk/>
          <pc:sldMk cId="793897871" sldId="280"/>
        </pc:sldMkLst>
        <pc:spChg chg="mod ord">
          <ac:chgData name="Javier Burnes" userId="d2e4c418b190728a" providerId="LiveId" clId="{AB59DA0C-7CDB-4883-A608-693D98242E93}" dt="2021-02-18T00:08:36.974" v="1039" actId="26606"/>
          <ac:spMkLst>
            <pc:docMk/>
            <pc:sldMk cId="793897871" sldId="280"/>
            <ac:spMk id="5" creationId="{1CCB6F24-72C0-430C-85B5-6F6EBA5F383C}"/>
          </ac:spMkLst>
        </pc:spChg>
        <pc:spChg chg="add">
          <ac:chgData name="Javier Burnes" userId="d2e4c418b190728a" providerId="LiveId" clId="{AB59DA0C-7CDB-4883-A608-693D98242E93}" dt="2021-02-18T00:08:36.974" v="1039" actId="26606"/>
          <ac:spMkLst>
            <pc:docMk/>
            <pc:sldMk cId="793897871" sldId="280"/>
            <ac:spMk id="7" creationId="{5E39A796-BE83-48B1-B33F-35C4A32AAB57}"/>
          </ac:spMkLst>
        </pc:spChg>
        <pc:spChg chg="add">
          <ac:chgData name="Javier Burnes" userId="d2e4c418b190728a" providerId="LiveId" clId="{AB59DA0C-7CDB-4883-A608-693D98242E93}" dt="2021-02-18T00:08:36.974" v="1039" actId="26606"/>
          <ac:spMkLst>
            <pc:docMk/>
            <pc:sldMk cId="793897871" sldId="280"/>
            <ac:spMk id="8" creationId="{72F84B47-E267-4194-8194-831DB7B5547F}"/>
          </ac:spMkLst>
        </pc:spChg>
        <pc:spChg chg="del">
          <ac:chgData name="Javier Burnes" userId="d2e4c418b190728a" providerId="LiveId" clId="{AB59DA0C-7CDB-4883-A608-693D98242E93}" dt="2021-02-18T00:08:29.040" v="1036"/>
          <ac:spMkLst>
            <pc:docMk/>
            <pc:sldMk cId="793897871" sldId="280"/>
            <ac:spMk id="10" creationId="{E8A8EAB8-D2FF-444D-B34B-7D32F106AD0E}"/>
          </ac:spMkLst>
        </pc:spChg>
        <pc:spChg chg="del">
          <ac:chgData name="Javier Burnes" userId="d2e4c418b190728a" providerId="LiveId" clId="{AB59DA0C-7CDB-4883-A608-693D98242E93}" dt="2021-02-18T00:08:29.040" v="1036"/>
          <ac:spMkLst>
            <pc:docMk/>
            <pc:sldMk cId="793897871" sldId="280"/>
            <ac:spMk id="12" creationId="{9DD005C1-8C51-42D6-9BEE-B9B83849743D}"/>
          </ac:spMkLst>
        </pc:spChg>
        <pc:spChg chg="del">
          <ac:chgData name="Javier Burnes" userId="d2e4c418b190728a" providerId="LiveId" clId="{AB59DA0C-7CDB-4883-A608-693D98242E93}" dt="2021-02-18T00:08:29.040" v="1036"/>
          <ac:spMkLst>
            <pc:docMk/>
            <pc:sldMk cId="793897871" sldId="280"/>
            <ac:spMk id="14" creationId="{C61F2F60-14E3-4196-B7CE-175E46F04481}"/>
          </ac:spMkLst>
        </pc:spChg>
        <pc:picChg chg="mod">
          <ac:chgData name="Javier Burnes" userId="d2e4c418b190728a" providerId="LiveId" clId="{AB59DA0C-7CDB-4883-A608-693D98242E93}" dt="2021-02-18T00:08:36.974" v="1039" actId="26606"/>
          <ac:picMkLst>
            <pc:docMk/>
            <pc:sldMk cId="793897871" sldId="280"/>
            <ac:picMk id="4" creationId="{827B5C2D-BBA3-4603-A00B-1A4CB4DD1104}"/>
          </ac:picMkLst>
        </pc:picChg>
      </pc:sldChg>
      <pc:sldChg chg="delSp add del setBg delDesignElem">
        <pc:chgData name="Javier Burnes" userId="d2e4c418b190728a" providerId="LiveId" clId="{AB59DA0C-7CDB-4883-A608-693D98242E93}" dt="2021-02-18T00:10:05.693" v="1054" actId="47"/>
        <pc:sldMkLst>
          <pc:docMk/>
          <pc:sldMk cId="911499891" sldId="280"/>
        </pc:sldMkLst>
        <pc:spChg chg="del">
          <ac:chgData name="Javier Burnes" userId="d2e4c418b190728a" providerId="LiveId" clId="{AB59DA0C-7CDB-4883-A608-693D98242E93}" dt="2021-02-18T00:10:01.674" v="1053"/>
          <ac:spMkLst>
            <pc:docMk/>
            <pc:sldMk cId="911499891" sldId="280"/>
            <ac:spMk id="10" creationId="{E8A8EAB8-D2FF-444D-B34B-7D32F106AD0E}"/>
          </ac:spMkLst>
        </pc:spChg>
        <pc:spChg chg="del">
          <ac:chgData name="Javier Burnes" userId="d2e4c418b190728a" providerId="LiveId" clId="{AB59DA0C-7CDB-4883-A608-693D98242E93}" dt="2021-02-18T00:10:01.674" v="1053"/>
          <ac:spMkLst>
            <pc:docMk/>
            <pc:sldMk cId="911499891" sldId="280"/>
            <ac:spMk id="12" creationId="{9DD005C1-8C51-42D6-9BEE-B9B83849743D}"/>
          </ac:spMkLst>
        </pc:spChg>
        <pc:spChg chg="del">
          <ac:chgData name="Javier Burnes" userId="d2e4c418b190728a" providerId="LiveId" clId="{AB59DA0C-7CDB-4883-A608-693D98242E93}" dt="2021-02-18T00:10:01.674" v="1053"/>
          <ac:spMkLst>
            <pc:docMk/>
            <pc:sldMk cId="911499891" sldId="280"/>
            <ac:spMk id="14" creationId="{C61F2F60-14E3-4196-B7CE-175E46F04481}"/>
          </ac:spMkLst>
        </pc:spChg>
      </pc:sldChg>
      <pc:sldChg chg="delSp modSp add del mod setBg delDesignElem">
        <pc:chgData name="Javier Burnes" userId="d2e4c418b190728a" providerId="LiveId" clId="{AB59DA0C-7CDB-4883-A608-693D98242E93}" dt="2021-02-18T00:14:18.542" v="1095" actId="47"/>
        <pc:sldMkLst>
          <pc:docMk/>
          <pc:sldMk cId="994259980" sldId="280"/>
        </pc:sldMkLst>
        <pc:spChg chg="mod">
          <ac:chgData name="Javier Burnes" userId="d2e4c418b190728a" providerId="LiveId" clId="{AB59DA0C-7CDB-4883-A608-693D98242E93}" dt="2021-02-18T00:12:05.297" v="1063" actId="207"/>
          <ac:spMkLst>
            <pc:docMk/>
            <pc:sldMk cId="994259980" sldId="280"/>
            <ac:spMk id="5" creationId="{1CCB6F24-72C0-430C-85B5-6F6EBA5F383C}"/>
          </ac:spMkLst>
        </pc:spChg>
        <pc:spChg chg="del">
          <ac:chgData name="Javier Burnes" userId="d2e4c418b190728a" providerId="LiveId" clId="{AB59DA0C-7CDB-4883-A608-693D98242E93}" dt="2021-02-18T00:11:51.746" v="1061"/>
          <ac:spMkLst>
            <pc:docMk/>
            <pc:sldMk cId="994259980" sldId="280"/>
            <ac:spMk id="10" creationId="{E8A8EAB8-D2FF-444D-B34B-7D32F106AD0E}"/>
          </ac:spMkLst>
        </pc:spChg>
        <pc:spChg chg="del">
          <ac:chgData name="Javier Burnes" userId="d2e4c418b190728a" providerId="LiveId" clId="{AB59DA0C-7CDB-4883-A608-693D98242E93}" dt="2021-02-18T00:11:51.746" v="1061"/>
          <ac:spMkLst>
            <pc:docMk/>
            <pc:sldMk cId="994259980" sldId="280"/>
            <ac:spMk id="12" creationId="{9DD005C1-8C51-42D6-9BEE-B9B83849743D}"/>
          </ac:spMkLst>
        </pc:spChg>
        <pc:spChg chg="del">
          <ac:chgData name="Javier Burnes" userId="d2e4c418b190728a" providerId="LiveId" clId="{AB59DA0C-7CDB-4883-A608-693D98242E93}" dt="2021-02-18T00:11:51.746" v="1061"/>
          <ac:spMkLst>
            <pc:docMk/>
            <pc:sldMk cId="994259980" sldId="280"/>
            <ac:spMk id="14" creationId="{C61F2F60-14E3-4196-B7CE-175E46F04481}"/>
          </ac:spMkLst>
        </pc:spChg>
        <pc:picChg chg="mod">
          <ac:chgData name="Javier Burnes" userId="d2e4c418b190728a" providerId="LiveId" clId="{AB59DA0C-7CDB-4883-A608-693D98242E93}" dt="2021-02-18T00:11:55.697" v="1062" actId="1076"/>
          <ac:picMkLst>
            <pc:docMk/>
            <pc:sldMk cId="994259980" sldId="280"/>
            <ac:picMk id="4" creationId="{827B5C2D-BBA3-4603-A00B-1A4CB4DD1104}"/>
          </ac:picMkLst>
        </pc:picChg>
      </pc:sldChg>
      <pc:sldChg chg="addSp delSp modSp new mod">
        <pc:chgData name="Javier Burnes" userId="d2e4c418b190728a" providerId="LiveId" clId="{AB59DA0C-7CDB-4883-A608-693D98242E93}" dt="2021-02-18T00:18:44.904" v="1126" actId="1076"/>
        <pc:sldMkLst>
          <pc:docMk/>
          <pc:sldMk cId="1364726700" sldId="280"/>
        </pc:sldMkLst>
        <pc:spChg chg="del">
          <ac:chgData name="Javier Burnes" userId="d2e4c418b190728a" providerId="LiveId" clId="{AB59DA0C-7CDB-4883-A608-693D98242E93}" dt="2021-02-18T00:14:41.092" v="1100" actId="478"/>
          <ac:spMkLst>
            <pc:docMk/>
            <pc:sldMk cId="1364726700" sldId="280"/>
            <ac:spMk id="2" creationId="{EB6C883D-2876-48E9-B192-F8E99194265F}"/>
          </ac:spMkLst>
        </pc:spChg>
        <pc:spChg chg="del">
          <ac:chgData name="Javier Burnes" userId="d2e4c418b190728a" providerId="LiveId" clId="{AB59DA0C-7CDB-4883-A608-693D98242E93}" dt="2021-02-18T00:14:44.178" v="1101" actId="478"/>
          <ac:spMkLst>
            <pc:docMk/>
            <pc:sldMk cId="1364726700" sldId="280"/>
            <ac:spMk id="3" creationId="{40A4E6B6-0BD5-4EE0-A6E3-86544AEC3B64}"/>
          </ac:spMkLst>
        </pc:spChg>
        <pc:picChg chg="add mod">
          <ac:chgData name="Javier Burnes" userId="d2e4c418b190728a" providerId="LiveId" clId="{AB59DA0C-7CDB-4883-A608-693D98242E93}" dt="2021-02-18T00:14:51.090" v="1103" actId="14100"/>
          <ac:picMkLst>
            <pc:docMk/>
            <pc:sldMk cId="1364726700" sldId="280"/>
            <ac:picMk id="5" creationId="{79D9E6DC-8DE8-4313-BFBA-9C37A2A00028}"/>
          </ac:picMkLst>
        </pc:picChg>
        <pc:picChg chg="add del mod">
          <ac:chgData name="Javier Burnes" userId="d2e4c418b190728a" providerId="LiveId" clId="{AB59DA0C-7CDB-4883-A608-693D98242E93}" dt="2021-02-18T00:18:10.257" v="1120" actId="478"/>
          <ac:picMkLst>
            <pc:docMk/>
            <pc:sldMk cId="1364726700" sldId="280"/>
            <ac:picMk id="7" creationId="{EFB91E97-7923-40D8-B042-749AD37AA87F}"/>
          </ac:picMkLst>
        </pc:picChg>
        <pc:picChg chg="add mod">
          <ac:chgData name="Javier Burnes" userId="d2e4c418b190728a" providerId="LiveId" clId="{AB59DA0C-7CDB-4883-A608-693D98242E93}" dt="2021-02-18T00:18:44.904" v="1126" actId="1076"/>
          <ac:picMkLst>
            <pc:docMk/>
            <pc:sldMk cId="1364726700" sldId="280"/>
            <ac:picMk id="9" creationId="{BC90782E-4512-4D27-9293-C446599DFDEA}"/>
          </ac:picMkLst>
        </pc:picChg>
      </pc:sldChg>
      <pc:sldChg chg="addSp modSp new del">
        <pc:chgData name="Javier Burnes" userId="d2e4c418b190728a" providerId="LiveId" clId="{AB59DA0C-7CDB-4883-A608-693D98242E93}" dt="2021-02-18T00:15:06.785" v="1107" actId="47"/>
        <pc:sldMkLst>
          <pc:docMk/>
          <pc:sldMk cId="3281260007" sldId="281"/>
        </pc:sldMkLst>
        <pc:picChg chg="add mod">
          <ac:chgData name="Javier Burnes" userId="d2e4c418b190728a" providerId="LiveId" clId="{AB59DA0C-7CDB-4883-A608-693D98242E93}" dt="2021-02-18T00:14:57.023" v="1104"/>
          <ac:picMkLst>
            <pc:docMk/>
            <pc:sldMk cId="3281260007" sldId="281"/>
            <ac:picMk id="4" creationId="{8336E609-CFC4-4873-B042-63D1D458EE35}"/>
          </ac:picMkLst>
        </pc:picChg>
      </pc:sldChg>
      <pc:sldChg chg="addSp delSp modSp new mod">
        <pc:chgData name="Javier Burnes" userId="d2e4c418b190728a" providerId="LiveId" clId="{AB59DA0C-7CDB-4883-A608-693D98242E93}" dt="2021-02-18T00:20:25.997" v="1140" actId="1076"/>
        <pc:sldMkLst>
          <pc:docMk/>
          <pc:sldMk cId="3472889495" sldId="282"/>
        </pc:sldMkLst>
        <pc:spChg chg="del">
          <ac:chgData name="Javier Burnes" userId="d2e4c418b190728a" providerId="LiveId" clId="{AB59DA0C-7CDB-4883-A608-693D98242E93}" dt="2021-02-18T00:15:01.542" v="1105" actId="478"/>
          <ac:spMkLst>
            <pc:docMk/>
            <pc:sldMk cId="3472889495" sldId="282"/>
            <ac:spMk id="2" creationId="{E449AFCA-CE55-4BDD-858B-F155B9CA3C63}"/>
          </ac:spMkLst>
        </pc:spChg>
        <pc:spChg chg="del">
          <ac:chgData name="Javier Burnes" userId="d2e4c418b190728a" providerId="LiveId" clId="{AB59DA0C-7CDB-4883-A608-693D98242E93}" dt="2021-02-18T00:15:03.503" v="1106" actId="478"/>
          <ac:spMkLst>
            <pc:docMk/>
            <pc:sldMk cId="3472889495" sldId="282"/>
            <ac:spMk id="3" creationId="{CD37F239-FDA4-4460-A98A-0B3783FF41E6}"/>
          </ac:spMkLst>
        </pc:spChg>
        <pc:picChg chg="add mod">
          <ac:chgData name="Javier Burnes" userId="d2e4c418b190728a" providerId="LiveId" clId="{AB59DA0C-7CDB-4883-A608-693D98242E93}" dt="2021-02-18T00:18:13.951" v="1121"/>
          <ac:picMkLst>
            <pc:docMk/>
            <pc:sldMk cId="3472889495" sldId="282"/>
            <ac:picMk id="4" creationId="{CB496363-C6DE-4CE0-BA3F-9B88DE90F42C}"/>
          </ac:picMkLst>
        </pc:picChg>
        <pc:picChg chg="add del mod">
          <ac:chgData name="Javier Burnes" userId="d2e4c418b190728a" providerId="LiveId" clId="{AB59DA0C-7CDB-4883-A608-693D98242E93}" dt="2021-02-18T00:19:28.872" v="1131" actId="478"/>
          <ac:picMkLst>
            <pc:docMk/>
            <pc:sldMk cId="3472889495" sldId="282"/>
            <ac:picMk id="6" creationId="{9F800682-2584-4518-A0B6-894288433ADE}"/>
          </ac:picMkLst>
        </pc:picChg>
        <pc:picChg chg="add mod">
          <ac:chgData name="Javier Burnes" userId="d2e4c418b190728a" providerId="LiveId" clId="{AB59DA0C-7CDB-4883-A608-693D98242E93}" dt="2021-02-18T00:19:51.583" v="1135" actId="14100"/>
          <ac:picMkLst>
            <pc:docMk/>
            <pc:sldMk cId="3472889495" sldId="282"/>
            <ac:picMk id="8" creationId="{468BD6F0-5820-42DD-8F65-3A05C4873C47}"/>
          </ac:picMkLst>
        </pc:picChg>
        <pc:picChg chg="add mod">
          <ac:chgData name="Javier Burnes" userId="d2e4c418b190728a" providerId="LiveId" clId="{AB59DA0C-7CDB-4883-A608-693D98242E93}" dt="2021-02-18T00:20:25.997" v="1140" actId="1076"/>
          <ac:picMkLst>
            <pc:docMk/>
            <pc:sldMk cId="3472889495" sldId="282"/>
            <ac:picMk id="10" creationId="{92FD37E0-BA6A-4D32-9002-2D133B6E5507}"/>
          </ac:picMkLst>
        </pc:picChg>
      </pc:sldChg>
      <pc:sldChg chg="addSp delSp modSp new mod">
        <pc:chgData name="Javier Burnes" userId="d2e4c418b190728a" providerId="LiveId" clId="{AB59DA0C-7CDB-4883-A608-693D98242E93}" dt="2021-02-18T00:22:19.822" v="1154" actId="14100"/>
        <pc:sldMkLst>
          <pc:docMk/>
          <pc:sldMk cId="5478342" sldId="283"/>
        </pc:sldMkLst>
        <pc:spChg chg="del">
          <ac:chgData name="Javier Burnes" userId="d2e4c418b190728a" providerId="LiveId" clId="{AB59DA0C-7CDB-4883-A608-693D98242E93}" dt="2021-02-18T00:15:12.180" v="1110" actId="478"/>
          <ac:spMkLst>
            <pc:docMk/>
            <pc:sldMk cId="5478342" sldId="283"/>
            <ac:spMk id="2" creationId="{25B269D0-1622-4CBA-B95A-C61843C7CEF2}"/>
          </ac:spMkLst>
        </pc:spChg>
        <pc:spChg chg="del">
          <ac:chgData name="Javier Burnes" userId="d2e4c418b190728a" providerId="LiveId" clId="{AB59DA0C-7CDB-4883-A608-693D98242E93}" dt="2021-02-18T00:15:14.212" v="1111" actId="478"/>
          <ac:spMkLst>
            <pc:docMk/>
            <pc:sldMk cId="5478342" sldId="283"/>
            <ac:spMk id="3" creationId="{DFE5234D-5EEB-45B4-A964-B71C5EF22E95}"/>
          </ac:spMkLst>
        </pc:spChg>
        <pc:picChg chg="add mod">
          <ac:chgData name="Javier Burnes" userId="d2e4c418b190728a" providerId="LiveId" clId="{AB59DA0C-7CDB-4883-A608-693D98242E93}" dt="2021-02-18T00:18:16.461" v="1122"/>
          <ac:picMkLst>
            <pc:docMk/>
            <pc:sldMk cId="5478342" sldId="283"/>
            <ac:picMk id="4" creationId="{26E30918-89E4-4166-9F4A-A5BB082512CC}"/>
          </ac:picMkLst>
        </pc:picChg>
        <pc:picChg chg="add mod">
          <ac:chgData name="Javier Burnes" userId="d2e4c418b190728a" providerId="LiveId" clId="{AB59DA0C-7CDB-4883-A608-693D98242E93}" dt="2021-02-18T00:21:48.945" v="1150" actId="1076"/>
          <ac:picMkLst>
            <pc:docMk/>
            <pc:sldMk cId="5478342" sldId="283"/>
            <ac:picMk id="6" creationId="{BA84F094-36B3-4FAF-93A3-7E7F235068CB}"/>
          </ac:picMkLst>
        </pc:picChg>
        <pc:picChg chg="add mod">
          <ac:chgData name="Javier Burnes" userId="d2e4c418b190728a" providerId="LiveId" clId="{AB59DA0C-7CDB-4883-A608-693D98242E93}" dt="2021-02-18T00:22:19.822" v="1154" actId="14100"/>
          <ac:picMkLst>
            <pc:docMk/>
            <pc:sldMk cId="5478342" sldId="283"/>
            <ac:picMk id="8" creationId="{5BED8577-1AA8-413D-B135-62106F3922C9}"/>
          </ac:picMkLst>
        </pc:picChg>
      </pc:sldChg>
      <pc:sldChg chg="addSp delSp modSp new mod setBg">
        <pc:chgData name="Javier Burnes" userId="d2e4c418b190728a" providerId="LiveId" clId="{AB59DA0C-7CDB-4883-A608-693D98242E93}" dt="2021-02-18T00:26:09.515" v="1167" actId="1076"/>
        <pc:sldMkLst>
          <pc:docMk/>
          <pc:sldMk cId="2963853363" sldId="284"/>
        </pc:sldMkLst>
        <pc:spChg chg="del">
          <ac:chgData name="Javier Burnes" userId="d2e4c418b190728a" providerId="LiveId" clId="{AB59DA0C-7CDB-4883-A608-693D98242E93}" dt="2021-02-18T00:15:17.618" v="1112" actId="478"/>
          <ac:spMkLst>
            <pc:docMk/>
            <pc:sldMk cId="2963853363" sldId="284"/>
            <ac:spMk id="2" creationId="{39ABD9E3-A0A2-475C-98C1-AF4F3FD5EE24}"/>
          </ac:spMkLst>
        </pc:spChg>
        <pc:spChg chg="del">
          <ac:chgData name="Javier Burnes" userId="d2e4c418b190728a" providerId="LiveId" clId="{AB59DA0C-7CDB-4883-A608-693D98242E93}" dt="2021-02-18T00:15:19.999" v="1113" actId="478"/>
          <ac:spMkLst>
            <pc:docMk/>
            <pc:sldMk cId="2963853363" sldId="284"/>
            <ac:spMk id="3" creationId="{2497235E-9F5C-437D-B147-A6817B2A03F3}"/>
          </ac:spMkLst>
        </pc:spChg>
        <pc:spChg chg="add del">
          <ac:chgData name="Javier Burnes" userId="d2e4c418b190728a" providerId="LiveId" clId="{AB59DA0C-7CDB-4883-A608-693D98242E93}" dt="2021-02-18T00:25:30.381" v="1161" actId="26606"/>
          <ac:spMkLst>
            <pc:docMk/>
            <pc:sldMk cId="2963853363" sldId="284"/>
            <ac:spMk id="13" creationId="{FABB624F-BF77-4AE1-B71D-2D681D4731B8}"/>
          </ac:spMkLst>
        </pc:spChg>
        <pc:picChg chg="add mod ord">
          <ac:chgData name="Javier Burnes" userId="d2e4c418b190728a" providerId="LiveId" clId="{AB59DA0C-7CDB-4883-A608-693D98242E93}" dt="2021-02-18T00:25:30.381" v="1161" actId="26606"/>
          <ac:picMkLst>
            <pc:docMk/>
            <pc:sldMk cId="2963853363" sldId="284"/>
            <ac:picMk id="4" creationId="{4EC8E750-9837-4F1C-A34D-21C7538268C9}"/>
          </ac:picMkLst>
        </pc:picChg>
        <pc:picChg chg="add mod">
          <ac:chgData name="Javier Burnes" userId="d2e4c418b190728a" providerId="LiveId" clId="{AB59DA0C-7CDB-4883-A608-693D98242E93}" dt="2021-02-18T00:25:30.381" v="1161" actId="26606"/>
          <ac:picMkLst>
            <pc:docMk/>
            <pc:sldMk cId="2963853363" sldId="284"/>
            <ac:picMk id="6" creationId="{570ED87F-3FF4-4326-A55D-BE6FB58E2FDA}"/>
          </ac:picMkLst>
        </pc:picChg>
        <pc:picChg chg="add mod">
          <ac:chgData name="Javier Burnes" userId="d2e4c418b190728a" providerId="LiveId" clId="{AB59DA0C-7CDB-4883-A608-693D98242E93}" dt="2021-02-18T00:26:09.515" v="1167" actId="1076"/>
          <ac:picMkLst>
            <pc:docMk/>
            <pc:sldMk cId="2963853363" sldId="284"/>
            <ac:picMk id="8" creationId="{43055C63-A644-48B6-9C93-E81A592474A5}"/>
          </ac:picMkLst>
        </pc:picChg>
      </pc:sldChg>
      <pc:sldChg chg="addSp delSp modSp new mod setBg">
        <pc:chgData name="Javier Burnes" userId="d2e4c418b190728a" providerId="LiveId" clId="{AB59DA0C-7CDB-4883-A608-693D98242E93}" dt="2021-02-19T21:46:57.239" v="1443" actId="1076"/>
        <pc:sldMkLst>
          <pc:docMk/>
          <pc:sldMk cId="2964479359" sldId="285"/>
        </pc:sldMkLst>
        <pc:spChg chg="del">
          <ac:chgData name="Javier Burnes" userId="d2e4c418b190728a" providerId="LiveId" clId="{AB59DA0C-7CDB-4883-A608-693D98242E93}" dt="2021-02-19T21:26:16.105" v="1209" actId="478"/>
          <ac:spMkLst>
            <pc:docMk/>
            <pc:sldMk cId="2964479359" sldId="285"/>
            <ac:spMk id="2" creationId="{4342FF0C-4D66-4510-BBC2-568041145325}"/>
          </ac:spMkLst>
        </pc:spChg>
        <pc:spChg chg="del">
          <ac:chgData name="Javier Burnes" userId="d2e4c418b190728a" providerId="LiveId" clId="{AB59DA0C-7CDB-4883-A608-693D98242E93}" dt="2021-02-19T21:26:18.033" v="1210" actId="478"/>
          <ac:spMkLst>
            <pc:docMk/>
            <pc:sldMk cId="2964479359" sldId="285"/>
            <ac:spMk id="3" creationId="{D853ED4D-613E-4681-845A-4192E68CEC2F}"/>
          </ac:spMkLst>
        </pc:spChg>
        <pc:spChg chg="add mod">
          <ac:chgData name="Javier Burnes" userId="d2e4c418b190728a" providerId="LiveId" clId="{AB59DA0C-7CDB-4883-A608-693D98242E93}" dt="2021-02-19T21:45:55.165" v="1436" actId="26606"/>
          <ac:spMkLst>
            <pc:docMk/>
            <pc:sldMk cId="2964479359" sldId="285"/>
            <ac:spMk id="8" creationId="{78897726-E212-4B86-98DD-B672CFE71DDF}"/>
          </ac:spMkLst>
        </pc:spChg>
        <pc:spChg chg="add">
          <ac:chgData name="Javier Burnes" userId="d2e4c418b190728a" providerId="LiveId" clId="{AB59DA0C-7CDB-4883-A608-693D98242E93}" dt="2021-02-19T21:45:55.165" v="1436" actId="26606"/>
          <ac:spMkLst>
            <pc:docMk/>
            <pc:sldMk cId="2964479359" sldId="285"/>
            <ac:spMk id="13" creationId="{E8A8EAB8-D2FF-444D-B34B-7D32F106AD0E}"/>
          </ac:spMkLst>
        </pc:spChg>
        <pc:picChg chg="add del">
          <ac:chgData name="Javier Burnes" userId="d2e4c418b190728a" providerId="LiveId" clId="{AB59DA0C-7CDB-4883-A608-693D98242E93}" dt="2021-02-19T21:36:55.564" v="1212" actId="478"/>
          <ac:picMkLst>
            <pc:docMk/>
            <pc:sldMk cId="2964479359" sldId="285"/>
            <ac:picMk id="5" creationId="{D5C9C484-A5FD-461B-BC73-9D2605BB4ED5}"/>
          </ac:picMkLst>
        </pc:picChg>
        <pc:picChg chg="add del mod ord">
          <ac:chgData name="Javier Burnes" userId="d2e4c418b190728a" providerId="LiveId" clId="{AB59DA0C-7CDB-4883-A608-693D98242E93}" dt="2021-02-19T21:46:02.877" v="1438" actId="478"/>
          <ac:picMkLst>
            <pc:docMk/>
            <pc:sldMk cId="2964479359" sldId="285"/>
            <ac:picMk id="7" creationId="{DCB47559-00E6-462E-B35F-3C474949EA7A}"/>
          </ac:picMkLst>
        </pc:picChg>
        <pc:picChg chg="add mod">
          <ac:chgData name="Javier Burnes" userId="d2e4c418b190728a" providerId="LiveId" clId="{AB59DA0C-7CDB-4883-A608-693D98242E93}" dt="2021-02-19T21:46:57.239" v="1443" actId="1076"/>
          <ac:picMkLst>
            <pc:docMk/>
            <pc:sldMk cId="2964479359" sldId="285"/>
            <ac:picMk id="10" creationId="{2A567689-3B9E-4EFB-8CED-B5FE2C3C6B25}"/>
          </ac:picMkLst>
        </pc:picChg>
        <pc:cxnChg chg="add">
          <ac:chgData name="Javier Burnes" userId="d2e4c418b190728a" providerId="LiveId" clId="{AB59DA0C-7CDB-4883-A608-693D98242E93}" dt="2021-02-19T21:45:55.165" v="1436" actId="26606"/>
          <ac:cxnSpMkLst>
            <pc:docMk/>
            <pc:sldMk cId="2964479359" sldId="285"/>
            <ac:cxnSpMk id="15" creationId="{EEA38897-7BA3-4408-8083-3235339C4A60}"/>
          </ac:cxnSpMkLst>
        </pc:cxnChg>
        <pc:cxnChg chg="add">
          <ac:chgData name="Javier Burnes" userId="d2e4c418b190728a" providerId="LiveId" clId="{AB59DA0C-7CDB-4883-A608-693D98242E93}" dt="2021-02-19T21:45:55.165" v="1436" actId="26606"/>
          <ac:cxnSpMkLst>
            <pc:docMk/>
            <pc:sldMk cId="2964479359" sldId="285"/>
            <ac:cxnSpMk id="17" creationId="{F11AD06B-AB20-4097-8606-5DA00DBACE88}"/>
          </ac:cxnSpMkLst>
        </pc:cxnChg>
      </pc:sldChg>
      <pc:sldChg chg="addSp delSp modSp new mod setBg">
        <pc:chgData name="Javier Burnes" userId="d2e4c418b190728a" providerId="LiveId" clId="{AB59DA0C-7CDB-4883-A608-693D98242E93}" dt="2021-02-19T21:54:35.503" v="1534" actId="403"/>
        <pc:sldMkLst>
          <pc:docMk/>
          <pc:sldMk cId="786563934" sldId="286"/>
        </pc:sldMkLst>
        <pc:spChg chg="del">
          <ac:chgData name="Javier Burnes" userId="d2e4c418b190728a" providerId="LiveId" clId="{AB59DA0C-7CDB-4883-A608-693D98242E93}" dt="2021-02-19T21:26:08.616" v="1207" actId="478"/>
          <ac:spMkLst>
            <pc:docMk/>
            <pc:sldMk cId="786563934" sldId="286"/>
            <ac:spMk id="2" creationId="{45840435-CBFA-4DE3-874B-BE1F5E497A02}"/>
          </ac:spMkLst>
        </pc:spChg>
        <pc:spChg chg="del">
          <ac:chgData name="Javier Burnes" userId="d2e4c418b190728a" providerId="LiveId" clId="{AB59DA0C-7CDB-4883-A608-693D98242E93}" dt="2021-02-19T21:26:10.826" v="1208" actId="478"/>
          <ac:spMkLst>
            <pc:docMk/>
            <pc:sldMk cId="786563934" sldId="286"/>
            <ac:spMk id="3" creationId="{76F3D5A7-C2E7-4537-909F-DEFCD6AF2070}"/>
          </ac:spMkLst>
        </pc:spChg>
        <pc:spChg chg="add mod ord">
          <ac:chgData name="Javier Burnes" userId="d2e4c418b190728a" providerId="LiveId" clId="{AB59DA0C-7CDB-4883-A608-693D98242E93}" dt="2021-02-19T21:54:35.503" v="1534" actId="403"/>
          <ac:spMkLst>
            <pc:docMk/>
            <pc:sldMk cId="786563934" sldId="286"/>
            <ac:spMk id="8" creationId="{F1A61B45-B69C-4693-8856-62C31FDD4C9C}"/>
          </ac:spMkLst>
        </pc:spChg>
        <pc:spChg chg="add mod">
          <ac:chgData name="Javier Burnes" userId="d2e4c418b190728a" providerId="LiveId" clId="{AB59DA0C-7CDB-4883-A608-693D98242E93}" dt="2021-02-19T21:54:28.667" v="1531" actId="1076"/>
          <ac:spMkLst>
            <pc:docMk/>
            <pc:sldMk cId="786563934" sldId="286"/>
            <ac:spMk id="9" creationId="{337034CF-B68C-4BE0-BE2B-59A419AB0BEE}"/>
          </ac:spMkLst>
        </pc:spChg>
        <pc:spChg chg="add">
          <ac:chgData name="Javier Burnes" userId="d2e4c418b190728a" providerId="LiveId" clId="{AB59DA0C-7CDB-4883-A608-693D98242E93}" dt="2021-02-19T21:54:10.721" v="1528" actId="26606"/>
          <ac:spMkLst>
            <pc:docMk/>
            <pc:sldMk cId="786563934" sldId="286"/>
            <ac:spMk id="14" creationId="{E8A8EAB8-D2FF-444D-B34B-7D32F106AD0E}"/>
          </ac:spMkLst>
        </pc:spChg>
        <pc:picChg chg="add mod">
          <ac:chgData name="Javier Burnes" userId="d2e4c418b190728a" providerId="LiveId" clId="{AB59DA0C-7CDB-4883-A608-693D98242E93}" dt="2021-02-19T21:54:10.721" v="1528" actId="26606"/>
          <ac:picMkLst>
            <pc:docMk/>
            <pc:sldMk cId="786563934" sldId="286"/>
            <ac:picMk id="5" creationId="{CDF08A3D-AD3B-4DC6-A9E3-B7F1EF3E7377}"/>
          </ac:picMkLst>
        </pc:picChg>
        <pc:picChg chg="add mod">
          <ac:chgData name="Javier Burnes" userId="d2e4c418b190728a" providerId="LiveId" clId="{AB59DA0C-7CDB-4883-A608-693D98242E93}" dt="2021-02-19T21:54:10.721" v="1528" actId="26606"/>
          <ac:picMkLst>
            <pc:docMk/>
            <pc:sldMk cId="786563934" sldId="286"/>
            <ac:picMk id="7" creationId="{92DF7371-9BC3-4DD6-8B90-3A4FE0740F2A}"/>
          </ac:picMkLst>
        </pc:picChg>
        <pc:cxnChg chg="add">
          <ac:chgData name="Javier Burnes" userId="d2e4c418b190728a" providerId="LiveId" clId="{AB59DA0C-7CDB-4883-A608-693D98242E93}" dt="2021-02-19T21:54:10.721" v="1528" actId="26606"/>
          <ac:cxnSpMkLst>
            <pc:docMk/>
            <pc:sldMk cId="786563934" sldId="286"/>
            <ac:cxnSpMk id="16" creationId="{EEA38897-7BA3-4408-8083-3235339C4A60}"/>
          </ac:cxnSpMkLst>
        </pc:cxnChg>
        <pc:cxnChg chg="add">
          <ac:chgData name="Javier Burnes" userId="d2e4c418b190728a" providerId="LiveId" clId="{AB59DA0C-7CDB-4883-A608-693D98242E93}" dt="2021-02-19T21:54:10.721" v="1528" actId="26606"/>
          <ac:cxnSpMkLst>
            <pc:docMk/>
            <pc:sldMk cId="786563934" sldId="286"/>
            <ac:cxnSpMk id="18" creationId="{CA240C79-242E-4918-9F28-B101847D1CC6}"/>
          </ac:cxnSpMkLst>
        </pc:cxnChg>
        <pc:cxnChg chg="add">
          <ac:chgData name="Javier Burnes" userId="d2e4c418b190728a" providerId="LiveId" clId="{AB59DA0C-7CDB-4883-A608-693D98242E93}" dt="2021-02-19T21:54:10.721" v="1528" actId="26606"/>
          <ac:cxnSpMkLst>
            <pc:docMk/>
            <pc:sldMk cId="786563934" sldId="286"/>
            <ac:cxnSpMk id="20" creationId="{F11AD06B-AB20-4097-8606-5DA00DBACE88}"/>
          </ac:cxnSpMkLst>
        </pc:cxnChg>
      </pc:sldChg>
      <pc:sldChg chg="addSp delSp modSp new mod setBg setClrOvrMap">
        <pc:chgData name="Javier Burnes" userId="d2e4c418b190728a" providerId="LiveId" clId="{AB59DA0C-7CDB-4883-A608-693D98242E93}" dt="2021-02-19T21:48:54.419" v="1500" actId="1076"/>
        <pc:sldMkLst>
          <pc:docMk/>
          <pc:sldMk cId="3012045469" sldId="287"/>
        </pc:sldMkLst>
        <pc:spChg chg="mod">
          <ac:chgData name="Javier Burnes" userId="d2e4c418b190728a" providerId="LiveId" clId="{AB59DA0C-7CDB-4883-A608-693D98242E93}" dt="2021-02-19T21:48:54.419" v="1500" actId="1076"/>
          <ac:spMkLst>
            <pc:docMk/>
            <pc:sldMk cId="3012045469" sldId="287"/>
            <ac:spMk id="2" creationId="{4A397F88-FC15-4F89-A085-3375DD815238}"/>
          </ac:spMkLst>
        </pc:spChg>
        <pc:spChg chg="del">
          <ac:chgData name="Javier Burnes" userId="d2e4c418b190728a" providerId="LiveId" clId="{AB59DA0C-7CDB-4883-A608-693D98242E93}" dt="2021-02-19T21:47:54.459" v="1496" actId="26606"/>
          <ac:spMkLst>
            <pc:docMk/>
            <pc:sldMk cId="3012045469" sldId="287"/>
            <ac:spMk id="3" creationId="{01E9C50A-9E02-49CD-9E8F-371D75BBA720}"/>
          </ac:spMkLst>
        </pc:spChg>
        <pc:spChg chg="add del">
          <ac:chgData name="Javier Burnes" userId="d2e4c418b190728a" providerId="LiveId" clId="{AB59DA0C-7CDB-4883-A608-693D98242E93}" dt="2021-02-19T21:48:37.087" v="1497" actId="26606"/>
          <ac:spMkLst>
            <pc:docMk/>
            <pc:sldMk cId="3012045469" sldId="287"/>
            <ac:spMk id="9" creationId="{87CC2527-562A-4F69-B487-4371E5B243E7}"/>
          </ac:spMkLst>
        </pc:spChg>
        <pc:picChg chg="add mod">
          <ac:chgData name="Javier Burnes" userId="d2e4c418b190728a" providerId="LiveId" clId="{AB59DA0C-7CDB-4883-A608-693D98242E93}" dt="2021-02-19T21:48:37.087" v="1497" actId="26606"/>
          <ac:picMkLst>
            <pc:docMk/>
            <pc:sldMk cId="3012045469" sldId="287"/>
            <ac:picMk id="5" creationId="{A0D92A58-6614-4CA0-99AB-A23DA0C9B90C}"/>
          </ac:picMkLst>
        </pc:picChg>
        <pc:cxnChg chg="add del">
          <ac:chgData name="Javier Burnes" userId="d2e4c418b190728a" providerId="LiveId" clId="{AB59DA0C-7CDB-4883-A608-693D98242E93}" dt="2021-02-19T21:48:37.087" v="1497" actId="26606"/>
          <ac:cxnSpMkLst>
            <pc:docMk/>
            <pc:sldMk cId="3012045469" sldId="287"/>
            <ac:cxnSpMk id="11" creationId="{BCDAEC91-5BCE-4B55-9CC0-43EF94CB734B}"/>
          </ac:cxnSpMkLst>
        </pc:cxnChg>
      </pc:sldChg>
      <pc:sldChg chg="delSp new del mod">
        <pc:chgData name="Javier Burnes" userId="d2e4c418b190728a" providerId="LiveId" clId="{AB59DA0C-7CDB-4883-A608-693D98242E93}" dt="2021-02-19T21:56:02.696" v="1536" actId="47"/>
        <pc:sldMkLst>
          <pc:docMk/>
          <pc:sldMk cId="1649415132" sldId="288"/>
        </pc:sldMkLst>
        <pc:spChg chg="del">
          <ac:chgData name="Javier Burnes" userId="d2e4c418b190728a" providerId="LiveId" clId="{AB59DA0C-7CDB-4883-A608-693D98242E93}" dt="2021-02-19T21:50:06.390" v="1502" actId="478"/>
          <ac:spMkLst>
            <pc:docMk/>
            <pc:sldMk cId="1649415132" sldId="288"/>
            <ac:spMk id="2" creationId="{23E404FA-BF66-47F0-A7B9-3C59A728D0B8}"/>
          </ac:spMkLst>
        </pc:spChg>
        <pc:spChg chg="del">
          <ac:chgData name="Javier Burnes" userId="d2e4c418b190728a" providerId="LiveId" clId="{AB59DA0C-7CDB-4883-A608-693D98242E93}" dt="2021-02-19T21:50:08.568" v="1503" actId="478"/>
          <ac:spMkLst>
            <pc:docMk/>
            <pc:sldMk cId="1649415132" sldId="288"/>
            <ac:spMk id="3" creationId="{4FF63071-349C-49F4-9A01-579C7165CF79}"/>
          </ac:spMkLst>
        </pc:spChg>
      </pc:sldChg>
      <pc:sldChg chg="addSp delSp modSp new mod ord setBg setClrOvrMap">
        <pc:chgData name="Javier Burnes" userId="d2e4c418b190728a" providerId="LiveId" clId="{AB59DA0C-7CDB-4883-A608-693D98242E93}" dt="2021-02-20T01:26:33.355" v="1579"/>
        <pc:sldMkLst>
          <pc:docMk/>
          <pc:sldMk cId="4279882118" sldId="288"/>
        </pc:sldMkLst>
        <pc:spChg chg="del">
          <ac:chgData name="Javier Burnes" userId="d2e4c418b190728a" providerId="LiveId" clId="{AB59DA0C-7CDB-4883-A608-693D98242E93}" dt="2021-02-20T01:22:42.672" v="1543" actId="478"/>
          <ac:spMkLst>
            <pc:docMk/>
            <pc:sldMk cId="4279882118" sldId="288"/>
            <ac:spMk id="2" creationId="{7739028C-BAA4-4525-886D-E01F2D034BA7}"/>
          </ac:spMkLst>
        </pc:spChg>
        <pc:spChg chg="del">
          <ac:chgData name="Javier Burnes" userId="d2e4c418b190728a" providerId="LiveId" clId="{AB59DA0C-7CDB-4883-A608-693D98242E93}" dt="2021-02-20T01:22:45.292" v="1544" actId="478"/>
          <ac:spMkLst>
            <pc:docMk/>
            <pc:sldMk cId="4279882118" sldId="288"/>
            <ac:spMk id="3" creationId="{BFCB4BF7-C3CD-443B-9FBA-C01BF6C982C1}"/>
          </ac:spMkLst>
        </pc:spChg>
        <pc:spChg chg="add del">
          <ac:chgData name="Javier Burnes" userId="d2e4c418b190728a" providerId="LiveId" clId="{AB59DA0C-7CDB-4883-A608-693D98242E93}" dt="2021-02-20T01:24:28.031" v="1557" actId="26606"/>
          <ac:spMkLst>
            <pc:docMk/>
            <pc:sldMk cId="4279882118" sldId="288"/>
            <ac:spMk id="9" creationId="{ED55A19D-297C-4231-AD1F-08EF9B4AA8F4}"/>
          </ac:spMkLst>
        </pc:spChg>
        <pc:spChg chg="add del">
          <ac:chgData name="Javier Burnes" userId="d2e4c418b190728a" providerId="LiveId" clId="{AB59DA0C-7CDB-4883-A608-693D98242E93}" dt="2021-02-20T01:24:28.031" v="1557" actId="26606"/>
          <ac:spMkLst>
            <pc:docMk/>
            <pc:sldMk cId="4279882118" sldId="288"/>
            <ac:spMk id="10" creationId="{EBAB6C56-3D38-4923-996E-BD474BBB91E9}"/>
          </ac:spMkLst>
        </pc:spChg>
        <pc:spChg chg="add del">
          <ac:chgData name="Javier Burnes" userId="d2e4c418b190728a" providerId="LiveId" clId="{AB59DA0C-7CDB-4883-A608-693D98242E93}" dt="2021-02-20T01:24:24.263" v="1553" actId="26606"/>
          <ac:spMkLst>
            <pc:docMk/>
            <pc:sldMk cId="4279882118" sldId="288"/>
            <ac:spMk id="12" creationId="{32BC26D8-82FB-445E-AA49-62A77D7C1EE0}"/>
          </ac:spMkLst>
        </pc:spChg>
        <pc:spChg chg="add del">
          <ac:chgData name="Javier Burnes" userId="d2e4c418b190728a" providerId="LiveId" clId="{AB59DA0C-7CDB-4883-A608-693D98242E93}" dt="2021-02-20T01:24:24.263" v="1553" actId="26606"/>
          <ac:spMkLst>
            <pc:docMk/>
            <pc:sldMk cId="4279882118" sldId="288"/>
            <ac:spMk id="14" creationId="{CB44330D-EA18-4254-AA95-EB49948539B8}"/>
          </ac:spMkLst>
        </pc:spChg>
        <pc:spChg chg="add del">
          <ac:chgData name="Javier Burnes" userId="d2e4c418b190728a" providerId="LiveId" clId="{AB59DA0C-7CDB-4883-A608-693D98242E93}" dt="2021-02-20T01:24:28.031" v="1557" actId="26606"/>
          <ac:spMkLst>
            <pc:docMk/>
            <pc:sldMk cId="4279882118" sldId="288"/>
            <ac:spMk id="16" creationId="{20CD21DB-082D-417D-A5AB-FC838AF9D944}"/>
          </ac:spMkLst>
        </pc:spChg>
        <pc:spChg chg="add del">
          <ac:chgData name="Javier Burnes" userId="d2e4c418b190728a" providerId="LiveId" clId="{AB59DA0C-7CDB-4883-A608-693D98242E93}" dt="2021-02-20T01:24:38.007" v="1559" actId="26606"/>
          <ac:spMkLst>
            <pc:docMk/>
            <pc:sldMk cId="4279882118" sldId="288"/>
            <ac:spMk id="18" creationId="{57845966-6EFC-468A-9CC7-BAB4B95854E7}"/>
          </ac:spMkLst>
        </pc:spChg>
        <pc:spChg chg="add del">
          <ac:chgData name="Javier Burnes" userId="d2e4c418b190728a" providerId="LiveId" clId="{AB59DA0C-7CDB-4883-A608-693D98242E93}" dt="2021-02-20T01:24:38.007" v="1559" actId="26606"/>
          <ac:spMkLst>
            <pc:docMk/>
            <pc:sldMk cId="4279882118" sldId="288"/>
            <ac:spMk id="20" creationId="{ADAD1991-FFD1-4E94-ABAB-7560D33008E4}"/>
          </ac:spMkLst>
        </pc:spChg>
        <pc:spChg chg="add">
          <ac:chgData name="Javier Burnes" userId="d2e4c418b190728a" providerId="LiveId" clId="{AB59DA0C-7CDB-4883-A608-693D98242E93}" dt="2021-02-20T01:24:38.010" v="1560" actId="26606"/>
          <ac:spMkLst>
            <pc:docMk/>
            <pc:sldMk cId="4279882118" sldId="288"/>
            <ac:spMk id="22" creationId="{E5093ECC-8BEB-4546-A80D-0B48876623DE}"/>
          </ac:spMkLst>
        </pc:spChg>
        <pc:picChg chg="add del mod">
          <ac:chgData name="Javier Burnes" userId="d2e4c418b190728a" providerId="LiveId" clId="{AB59DA0C-7CDB-4883-A608-693D98242E93}" dt="2021-02-20T01:24:19.113" v="1549" actId="478"/>
          <ac:picMkLst>
            <pc:docMk/>
            <pc:sldMk cId="4279882118" sldId="288"/>
            <ac:picMk id="5" creationId="{74B87610-BCA1-47F8-BA12-E14A8A9AC675}"/>
          </ac:picMkLst>
        </pc:picChg>
        <pc:picChg chg="add del mod">
          <ac:chgData name="Javier Burnes" userId="d2e4c418b190728a" providerId="LiveId" clId="{AB59DA0C-7CDB-4883-A608-693D98242E93}" dt="2021-02-20T01:24:50.035" v="1564" actId="478"/>
          <ac:picMkLst>
            <pc:docMk/>
            <pc:sldMk cId="4279882118" sldId="288"/>
            <ac:picMk id="7" creationId="{214429AB-35CC-40D1-9C86-0A6FC04533FC}"/>
          </ac:picMkLst>
        </pc:picChg>
        <pc:picChg chg="add mod">
          <ac:chgData name="Javier Burnes" userId="d2e4c418b190728a" providerId="LiveId" clId="{AB59DA0C-7CDB-4883-A608-693D98242E93}" dt="2021-02-20T01:26:14.068" v="1577" actId="1076"/>
          <ac:picMkLst>
            <pc:docMk/>
            <pc:sldMk cId="4279882118" sldId="288"/>
            <ac:picMk id="11" creationId="{455C0653-1962-470A-8224-173057048AF1}"/>
          </ac:picMkLst>
        </pc:picChg>
        <pc:picChg chg="add mod">
          <ac:chgData name="Javier Burnes" userId="d2e4c418b190728a" providerId="LiveId" clId="{AB59DA0C-7CDB-4883-A608-693D98242E93}" dt="2021-02-20T01:26:04.328" v="1576" actId="1076"/>
          <ac:picMkLst>
            <pc:docMk/>
            <pc:sldMk cId="4279882118" sldId="288"/>
            <ac:picMk id="15" creationId="{32CC55A0-A81C-4A4A-9D74-CB1002A1E166}"/>
          </ac:picMkLst>
        </pc:picChg>
        <pc:picChg chg="add del">
          <ac:chgData name="Javier Burnes" userId="d2e4c418b190728a" providerId="LiveId" clId="{AB59DA0C-7CDB-4883-A608-693D98242E93}" dt="2021-02-20T01:24:38.007" v="1559" actId="26606"/>
          <ac:picMkLst>
            <pc:docMk/>
            <pc:sldMk cId="4279882118" sldId="288"/>
            <ac:picMk id="19" creationId="{75554383-98AF-4A47-BB65-705FAAA4BE6A}"/>
          </ac:picMkLst>
        </pc:picChg>
      </pc:sldChg>
      <pc:sldChg chg="new del">
        <pc:chgData name="Javier Burnes" userId="d2e4c418b190728a" providerId="LiveId" clId="{AB59DA0C-7CDB-4883-A608-693D98242E93}" dt="2021-02-20T01:35:54.344" v="1581" actId="47"/>
        <pc:sldMkLst>
          <pc:docMk/>
          <pc:sldMk cId="3184305915" sldId="28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2636-E924-4BB5-B648-9CA21FE76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567B7-4F30-4733-8838-3248F24917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9A995B-56BC-4975-99ED-5D0B50D82086}"/>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2E84F728-4B20-440B-9A4B-49DC3B0A7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06985-4981-46A1-82C9-7E3ED20A196E}"/>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706615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2125-8066-4ADD-8994-4183CE2402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BB0B65-EBD1-4258-A8D6-8A262B541C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62D42-C5A5-456C-BA29-1CF750422122}"/>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33938617-7305-4CF8-993C-5946F6D1F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BED42-F244-4C11-8129-1A79F81A6701}"/>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94745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7269FB-8436-4FE0-A741-51A97ACD46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F7854-F434-41A8-8F4B-C3F09CDEE4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CBAF0-A005-4826-B70A-E50B4F8149EE}"/>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C40A3080-ED31-4C4D-9B3F-9B75939E6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E9143-4F2A-4240-B149-6C1469650C3D}"/>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45592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4D2B-B603-4D48-95EE-52EB3E54A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475E0-B150-4468-88D5-10BB5F31A0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FFCDD-F14A-4C52-A5B7-78CF950A8755}"/>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750893EA-DF34-4221-B303-3FBFA7A05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0B016-456A-47EB-B3D0-632DFF1F2413}"/>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70701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7F4D-EE49-4CC0-8FE3-AA7AA88AD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6CFC70-18E1-44DB-B41D-DAE8BF621C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A48A1-F262-4CF9-977D-AFC57CD0D93B}"/>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DC9A26D5-67C9-4243-9395-1BDEEF07A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C6770-F4E9-4C20-AF4E-861AE0042968}"/>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27945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D3BD-CF05-4DA3-BD8F-48AF114D17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63160-4486-4328-A6E4-F04A9D5D8C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6FA33-8947-41CE-B68E-E4E63A55C3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4D0F02-A480-49BD-A1AF-FC18CBCEDF91}"/>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6" name="Footer Placeholder 5">
            <a:extLst>
              <a:ext uri="{FF2B5EF4-FFF2-40B4-BE49-F238E27FC236}">
                <a16:creationId xmlns:a16="http://schemas.microsoft.com/office/drawing/2014/main" id="{2B93A935-B657-4BDD-BCA6-B6C064F64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15B74-A361-435A-AC1F-74534271D8B5}"/>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95542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624B-CEC8-4BBB-B7AA-ADFA579C0B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50976-9D03-4685-B7F1-9ACBA4F022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36F258-272F-4C68-8382-38ACD55379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3438F5-7E8A-478B-91CD-CE77E532B7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A2674-619C-4F94-A050-EF36E895E2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0B7AD1-C083-4B63-B83D-91E8F1838036}"/>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8" name="Footer Placeholder 7">
            <a:extLst>
              <a:ext uri="{FF2B5EF4-FFF2-40B4-BE49-F238E27FC236}">
                <a16:creationId xmlns:a16="http://schemas.microsoft.com/office/drawing/2014/main" id="{D7AC665C-344B-4B76-B78D-30011E62B8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8BCA2A-FE82-474D-ACBC-45F2A3FDCD15}"/>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56057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683C-7BEA-48C0-A365-16BF734D7E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1B87BF-C31A-43BF-AA7D-42F9B62B3A7F}"/>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4" name="Footer Placeholder 3">
            <a:extLst>
              <a:ext uri="{FF2B5EF4-FFF2-40B4-BE49-F238E27FC236}">
                <a16:creationId xmlns:a16="http://schemas.microsoft.com/office/drawing/2014/main" id="{4C9CBF65-BDB2-4316-91C9-1E53B75016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13A888-E70C-48AF-848F-97EF4DF25D1A}"/>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656636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4F4051-8109-4B78-9140-0EFFA9C45E20}"/>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3" name="Footer Placeholder 2">
            <a:extLst>
              <a:ext uri="{FF2B5EF4-FFF2-40B4-BE49-F238E27FC236}">
                <a16:creationId xmlns:a16="http://schemas.microsoft.com/office/drawing/2014/main" id="{4DD0BFAE-359B-4345-BDF2-4FF970FB83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BD95B9-D5BC-4BB1-B389-1D3D04440DC6}"/>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15766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2907-A8FD-4A0A-9859-A68180849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6A3CE6-F8FC-4891-8EC8-DECE3A494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9AD182-1756-4C95-9261-740DE13D5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0B054-B781-4819-9548-E7AF63814F18}"/>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6" name="Footer Placeholder 5">
            <a:extLst>
              <a:ext uri="{FF2B5EF4-FFF2-40B4-BE49-F238E27FC236}">
                <a16:creationId xmlns:a16="http://schemas.microsoft.com/office/drawing/2014/main" id="{44345151-4918-4CD1-8A59-56099680C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9905B7-7EBA-47CC-B13C-8C3E5E360911}"/>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44074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017B-9519-4A22-837E-B861BF6B1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36E02-9B19-4E94-8228-FBDD95818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F30AFE-41BF-4065-B121-90E24550E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0ADDF-A50A-45AD-8672-F851886897FB}"/>
              </a:ext>
            </a:extLst>
          </p:cNvPr>
          <p:cNvSpPr>
            <a:spLocks noGrp="1"/>
          </p:cNvSpPr>
          <p:nvPr>
            <p:ph type="dt" sz="half" idx="10"/>
          </p:nvPr>
        </p:nvSpPr>
        <p:spPr/>
        <p:txBody>
          <a:bodyPr/>
          <a:lstStyle/>
          <a:p>
            <a:fld id="{1F3B5BDA-4259-4435-9C10-503841805948}" type="datetimeFigureOut">
              <a:rPr lang="en-US" smtClean="0"/>
              <a:t>2/17/2021</a:t>
            </a:fld>
            <a:endParaRPr lang="en-US"/>
          </a:p>
        </p:txBody>
      </p:sp>
      <p:sp>
        <p:nvSpPr>
          <p:cNvPr id="6" name="Footer Placeholder 5">
            <a:extLst>
              <a:ext uri="{FF2B5EF4-FFF2-40B4-BE49-F238E27FC236}">
                <a16:creationId xmlns:a16="http://schemas.microsoft.com/office/drawing/2014/main" id="{E1613FD6-BD84-4354-8AAB-85D1778A0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7814DD-DD44-4195-AF26-4956BFDC58C7}"/>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1125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D0F30-F2C3-4F7E-B770-BF9A5DADAF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46E50-00B3-4922-9C5A-026179A39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F33D9-D28C-419E-8465-C056252C34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B5BDA-4259-4435-9C10-503841805948}" type="datetimeFigureOut">
              <a:rPr lang="en-US" smtClean="0"/>
              <a:t>2/17/2021</a:t>
            </a:fld>
            <a:endParaRPr lang="en-US"/>
          </a:p>
        </p:txBody>
      </p:sp>
      <p:sp>
        <p:nvSpPr>
          <p:cNvPr id="5" name="Footer Placeholder 4">
            <a:extLst>
              <a:ext uri="{FF2B5EF4-FFF2-40B4-BE49-F238E27FC236}">
                <a16:creationId xmlns:a16="http://schemas.microsoft.com/office/drawing/2014/main" id="{8C97E8EC-7227-4BC4-96B9-BB565BB10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DEFFE9-EF03-45E6-BAE2-F4FFE97D0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D38B29-6165-4845-A878-8E77A7FFE8DC}" type="slidenum">
              <a:rPr lang="en-US" smtClean="0"/>
              <a:t>‹#›</a:t>
            </a:fld>
            <a:endParaRPr lang="en-US"/>
          </a:p>
        </p:txBody>
      </p:sp>
    </p:spTree>
    <p:extLst>
      <p:ext uri="{BB962C8B-B14F-4D97-AF65-F5344CB8AC3E}">
        <p14:creationId xmlns:p14="http://schemas.microsoft.com/office/powerpoint/2010/main" val="342613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russellyates88/suicide-rates-overview-1985-to-2016" TargetMode="External"/><Relationship Id="rId2" Type="http://schemas.openxmlformats.org/officeDocument/2006/relationships/hyperlink" Target="https://www.kaggle.com/krukmat/demographic-and-socioeconomic-unesc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sultado de imagen de global image">
            <a:extLst>
              <a:ext uri="{FF2B5EF4-FFF2-40B4-BE49-F238E27FC236}">
                <a16:creationId xmlns:a16="http://schemas.microsoft.com/office/drawing/2014/main" id="{BD390CEB-D313-4664-80A7-B609F1954B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41" r="9091" b="22091"/>
          <a:stretch/>
        </p:blipFill>
        <p:spPr bwMode="auto">
          <a:xfrm>
            <a:off x="3522466"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0"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BB629-3FC5-46C5-97E2-7363CF36493A}"/>
              </a:ext>
            </a:extLst>
          </p:cNvPr>
          <p:cNvSpPr>
            <a:spLocks noGrp="1"/>
          </p:cNvSpPr>
          <p:nvPr>
            <p:ph type="ctrTitle"/>
          </p:nvPr>
        </p:nvSpPr>
        <p:spPr>
          <a:xfrm>
            <a:off x="268795" y="1172973"/>
            <a:ext cx="3619882" cy="1124712"/>
          </a:xfrm>
        </p:spPr>
        <p:txBody>
          <a:bodyPr vert="horz" lIns="91440" tIns="45720" rIns="91440" bIns="45720" rtlCol="0" anchor="b">
            <a:normAutofit/>
          </a:bodyPr>
          <a:lstStyle/>
          <a:p>
            <a:r>
              <a:rPr lang="en-US" sz="2800" dirty="0"/>
              <a:t>Patterns in Worldwide Suicide Rates</a:t>
            </a:r>
          </a:p>
        </p:txBody>
      </p:sp>
      <p:sp>
        <p:nvSpPr>
          <p:cNvPr id="1031"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EE167D3-7386-4911-AC30-4850CCAFC63D}"/>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r>
              <a:rPr lang="en-US" sz="1700" dirty="0"/>
              <a:t>TEAM 1</a:t>
            </a:r>
          </a:p>
          <a:p>
            <a:endParaRPr lang="en-US" sz="1700" dirty="0"/>
          </a:p>
          <a:p>
            <a:pPr indent="-228600" algn="l">
              <a:buFont typeface="Arial" panose="020B0604020202020204" pitchFamily="34" charset="0"/>
              <a:buChar char="•"/>
            </a:pPr>
            <a:r>
              <a:rPr lang="en-US" sz="1700" dirty="0"/>
              <a:t>Richard </a:t>
            </a:r>
            <a:r>
              <a:rPr lang="en-US" sz="1700" dirty="0" err="1"/>
              <a:t>Guarnieri</a:t>
            </a:r>
            <a:r>
              <a:rPr lang="en-US" sz="1700" dirty="0"/>
              <a:t> </a:t>
            </a:r>
          </a:p>
          <a:p>
            <a:pPr indent="-228600" algn="l">
              <a:buFont typeface="Arial" panose="020B0604020202020204" pitchFamily="34" charset="0"/>
              <a:buChar char="•"/>
            </a:pPr>
            <a:r>
              <a:rPr lang="en-US" sz="1700" b="0" i="0" dirty="0">
                <a:effectLst/>
              </a:rPr>
              <a:t>Erick Macias </a:t>
            </a:r>
            <a:endParaRPr lang="en-US" sz="1700" dirty="0"/>
          </a:p>
          <a:p>
            <a:pPr indent="-228600" algn="l">
              <a:buFont typeface="Arial" panose="020B0604020202020204" pitchFamily="34" charset="0"/>
              <a:buChar char="•"/>
            </a:pPr>
            <a:r>
              <a:rPr lang="en-US" sz="1700" b="0" i="0" dirty="0">
                <a:effectLst/>
              </a:rPr>
              <a:t>Enrique Ayala</a:t>
            </a:r>
          </a:p>
          <a:p>
            <a:pPr indent="-228600" algn="l">
              <a:buFont typeface="Arial" panose="020B0604020202020204" pitchFamily="34" charset="0"/>
              <a:buChar char="•"/>
            </a:pPr>
            <a:r>
              <a:rPr lang="en-US" sz="1700" b="0" i="0" dirty="0">
                <a:effectLst/>
              </a:rPr>
              <a:t>Javier Burnes</a:t>
            </a:r>
          </a:p>
          <a:p>
            <a:pPr indent="-228600" algn="l">
              <a:buFont typeface="Arial" panose="020B0604020202020204" pitchFamily="34" charset="0"/>
              <a:buChar char="•"/>
            </a:pPr>
            <a:endParaRPr lang="en-US" sz="1700" b="0" i="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13809222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A3738B7D-509A-461C-B1CC-CD55B9DAAEB0}"/>
              </a:ext>
            </a:extLst>
          </p:cNvPr>
          <p:cNvSpPr txBox="1"/>
          <p:nvPr/>
        </p:nvSpPr>
        <p:spPr>
          <a:xfrm>
            <a:off x="733425" y="1348957"/>
            <a:ext cx="5037433" cy="1343024"/>
          </a:xfrm>
          <a:prstGeom prst="rect">
            <a:avLst/>
          </a:prstGeom>
        </p:spPr>
        <p:txBody>
          <a:bodyPr vert="horz" lIns="91440" tIns="45720" rIns="91440" bIns="45720" rtlCol="0">
            <a:normAutofit lnSpcReduction="10000"/>
          </a:bodyPr>
          <a:lstStyle/>
          <a:p>
            <a:pPr>
              <a:lnSpc>
                <a:spcPct val="90000"/>
              </a:lnSpc>
              <a:spcAft>
                <a:spcPts val="600"/>
              </a:spcAft>
            </a:pPr>
            <a:r>
              <a:rPr lang="en-US" sz="2400" b="1" dirty="0">
                <a:solidFill>
                  <a:schemeClr val="bg1"/>
                </a:solidFill>
              </a:rPr>
              <a:t>The UNESCO table had a format where all of the indicator where in a column, in order to transform them into columns we pivot the table.</a:t>
            </a:r>
          </a:p>
        </p:txBody>
      </p:sp>
      <p:pic>
        <p:nvPicPr>
          <p:cNvPr id="4" name="Picture 3">
            <a:extLst>
              <a:ext uri="{FF2B5EF4-FFF2-40B4-BE49-F238E27FC236}">
                <a16:creationId xmlns:a16="http://schemas.microsoft.com/office/drawing/2014/main" id="{7BD27F6D-4A5D-4CAC-9CA3-1C2583002D04}"/>
              </a:ext>
            </a:extLst>
          </p:cNvPr>
          <p:cNvPicPr>
            <a:picLocks noChangeAspect="1"/>
          </p:cNvPicPr>
          <p:nvPr/>
        </p:nvPicPr>
        <p:blipFill>
          <a:blip r:embed="rId2"/>
          <a:stretch>
            <a:fillRect/>
          </a:stretch>
        </p:blipFill>
        <p:spPr>
          <a:xfrm>
            <a:off x="2581275" y="2634830"/>
            <a:ext cx="8753475" cy="2822994"/>
          </a:xfrm>
          <a:prstGeom prst="rect">
            <a:avLst/>
          </a:prstGeom>
        </p:spPr>
      </p:pic>
      <p:sp>
        <p:nvSpPr>
          <p:cNvPr id="27"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58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B34F5168-75D7-4422-8657-7DC4D616AD58}"/>
              </a:ext>
            </a:extLst>
          </p:cNvPr>
          <p:cNvSpPr txBox="1"/>
          <p:nvPr/>
        </p:nvSpPr>
        <p:spPr>
          <a:xfrm>
            <a:off x="654844" y="1805276"/>
            <a:ext cx="3030242" cy="3171246"/>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With all changes made we proceed to merge both tables. In this case we merged on our suicide table, since the information that is not there would not help us drive any analysis. </a:t>
            </a:r>
          </a:p>
        </p:txBody>
      </p:sp>
      <p:pic>
        <p:nvPicPr>
          <p:cNvPr id="4" name="Picture 3">
            <a:extLst>
              <a:ext uri="{FF2B5EF4-FFF2-40B4-BE49-F238E27FC236}">
                <a16:creationId xmlns:a16="http://schemas.microsoft.com/office/drawing/2014/main" id="{009A0FBC-747A-4650-8237-8B450F594028}"/>
              </a:ext>
            </a:extLst>
          </p:cNvPr>
          <p:cNvPicPr>
            <a:picLocks noChangeAspect="1"/>
          </p:cNvPicPr>
          <p:nvPr/>
        </p:nvPicPr>
        <p:blipFill>
          <a:blip r:embed="rId2"/>
          <a:stretch>
            <a:fillRect/>
          </a:stretch>
        </p:blipFill>
        <p:spPr>
          <a:xfrm>
            <a:off x="3811292" y="1728474"/>
            <a:ext cx="7599658" cy="3324851"/>
          </a:xfrm>
          <a:prstGeom prst="rect">
            <a:avLst/>
          </a:prstGeo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1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D88A1A-477B-4CDA-B545-CD8A79954111}"/>
              </a:ext>
            </a:extLst>
          </p:cNvPr>
          <p:cNvSpPr txBox="1"/>
          <p:nvPr/>
        </p:nvSpPr>
        <p:spPr>
          <a:xfrm>
            <a:off x="1117184" y="2021302"/>
            <a:ext cx="2456157" cy="3045044"/>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Now we proceed to drop the columns we are not going to use, and we are ready to start with our analysis!</a:t>
            </a:r>
          </a:p>
        </p:txBody>
      </p:sp>
      <p:pic>
        <p:nvPicPr>
          <p:cNvPr id="8" name="Picture 7">
            <a:extLst>
              <a:ext uri="{FF2B5EF4-FFF2-40B4-BE49-F238E27FC236}">
                <a16:creationId xmlns:a16="http://schemas.microsoft.com/office/drawing/2014/main" id="{98CFCCB1-40C6-4631-97C4-1D993A34712E}"/>
              </a:ext>
            </a:extLst>
          </p:cNvPr>
          <p:cNvPicPr>
            <a:picLocks noChangeAspect="1"/>
          </p:cNvPicPr>
          <p:nvPr/>
        </p:nvPicPr>
        <p:blipFill>
          <a:blip r:embed="rId2"/>
          <a:stretch>
            <a:fillRect/>
          </a:stretch>
        </p:blipFill>
        <p:spPr>
          <a:xfrm>
            <a:off x="4364719" y="1342957"/>
            <a:ext cx="6875025" cy="3901576"/>
          </a:xfrm>
          <a:prstGeom prst="rect">
            <a:avLst/>
          </a:prstGeom>
        </p:spPr>
      </p:pic>
    </p:spTree>
    <p:extLst>
      <p:ext uri="{BB962C8B-B14F-4D97-AF65-F5344CB8AC3E}">
        <p14:creationId xmlns:p14="http://schemas.microsoft.com/office/powerpoint/2010/main" val="322097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esultado de imagen de analysis image">
            <a:extLst>
              <a:ext uri="{FF2B5EF4-FFF2-40B4-BE49-F238E27FC236}">
                <a16:creationId xmlns:a16="http://schemas.microsoft.com/office/drawing/2014/main" id="{2516AE72-34DB-4DEA-8DAB-C858CAA9FE6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7110"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59C647-E740-4E4F-ADF2-E616139A1D1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Analysis Process</a:t>
            </a:r>
          </a:p>
        </p:txBody>
      </p:sp>
    </p:spTree>
    <p:extLst>
      <p:ext uri="{BB962C8B-B14F-4D97-AF65-F5344CB8AC3E}">
        <p14:creationId xmlns:p14="http://schemas.microsoft.com/office/powerpoint/2010/main" val="10025724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A0411-9F71-46F6-BC20-82CBA4D41ACD}"/>
              </a:ext>
            </a:extLst>
          </p:cNvPr>
          <p:cNvPicPr>
            <a:picLocks noChangeAspect="1"/>
          </p:cNvPicPr>
          <p:nvPr/>
        </p:nvPicPr>
        <p:blipFill>
          <a:blip r:embed="rId2"/>
          <a:stretch>
            <a:fillRect/>
          </a:stretch>
        </p:blipFill>
        <p:spPr>
          <a:xfrm>
            <a:off x="0" y="6633"/>
            <a:ext cx="12192000" cy="6885374"/>
          </a:xfrm>
          <a:prstGeom prst="rect">
            <a:avLst/>
          </a:prstGeom>
        </p:spPr>
      </p:pic>
      <p:pic>
        <p:nvPicPr>
          <p:cNvPr id="6" name="Picture 5">
            <a:extLst>
              <a:ext uri="{FF2B5EF4-FFF2-40B4-BE49-F238E27FC236}">
                <a16:creationId xmlns:a16="http://schemas.microsoft.com/office/drawing/2014/main" id="{ABC7525C-E613-4D2F-9AF7-CEEC40FEAF2B}"/>
              </a:ext>
            </a:extLst>
          </p:cNvPr>
          <p:cNvPicPr>
            <a:picLocks noChangeAspect="1"/>
          </p:cNvPicPr>
          <p:nvPr/>
        </p:nvPicPr>
        <p:blipFill>
          <a:blip r:embed="rId3"/>
          <a:stretch>
            <a:fillRect/>
          </a:stretch>
        </p:blipFill>
        <p:spPr>
          <a:xfrm>
            <a:off x="1341120" y="1219937"/>
            <a:ext cx="8994185" cy="4339692"/>
          </a:xfrm>
          <a:prstGeom prst="rect">
            <a:avLst/>
          </a:prstGeom>
          <a:effectLst/>
        </p:spPr>
      </p:pic>
    </p:spTree>
    <p:extLst>
      <p:ext uri="{BB962C8B-B14F-4D97-AF65-F5344CB8AC3E}">
        <p14:creationId xmlns:p14="http://schemas.microsoft.com/office/powerpoint/2010/main" val="135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D9E6DC-8DE8-4313-BFBA-9C37A2A00028}"/>
              </a:ext>
            </a:extLst>
          </p:cNvPr>
          <p:cNvPicPr>
            <a:picLocks noChangeAspect="1"/>
          </p:cNvPicPr>
          <p:nvPr/>
        </p:nvPicPr>
        <p:blipFill>
          <a:blip r:embed="rId2"/>
          <a:stretch>
            <a:fillRect/>
          </a:stretch>
        </p:blipFill>
        <p:spPr>
          <a:xfrm>
            <a:off x="0" y="-13687"/>
            <a:ext cx="12192000" cy="6885374"/>
          </a:xfrm>
          <a:prstGeom prst="rect">
            <a:avLst/>
          </a:prstGeom>
        </p:spPr>
      </p:pic>
      <p:pic>
        <p:nvPicPr>
          <p:cNvPr id="9" name="Picture 8">
            <a:extLst>
              <a:ext uri="{FF2B5EF4-FFF2-40B4-BE49-F238E27FC236}">
                <a16:creationId xmlns:a16="http://schemas.microsoft.com/office/drawing/2014/main" id="{BC90782E-4512-4D27-9293-C446599DFDEA}"/>
              </a:ext>
            </a:extLst>
          </p:cNvPr>
          <p:cNvPicPr>
            <a:picLocks noChangeAspect="1"/>
          </p:cNvPicPr>
          <p:nvPr/>
        </p:nvPicPr>
        <p:blipFill>
          <a:blip r:embed="rId3"/>
          <a:stretch>
            <a:fillRect/>
          </a:stretch>
        </p:blipFill>
        <p:spPr>
          <a:xfrm>
            <a:off x="1280571" y="1189449"/>
            <a:ext cx="9630858" cy="4265399"/>
          </a:xfrm>
          <a:prstGeom prst="rect">
            <a:avLst/>
          </a:prstGeom>
        </p:spPr>
      </p:pic>
    </p:spTree>
    <p:extLst>
      <p:ext uri="{BB962C8B-B14F-4D97-AF65-F5344CB8AC3E}">
        <p14:creationId xmlns:p14="http://schemas.microsoft.com/office/powerpoint/2010/main" val="136472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96363-C6DE-4CE0-BA3F-9B88DE90F42C}"/>
              </a:ext>
            </a:extLst>
          </p:cNvPr>
          <p:cNvPicPr>
            <a:picLocks noChangeAspect="1"/>
          </p:cNvPicPr>
          <p:nvPr/>
        </p:nvPicPr>
        <p:blipFill>
          <a:blip r:embed="rId2"/>
          <a:stretch>
            <a:fillRect/>
          </a:stretch>
        </p:blipFill>
        <p:spPr>
          <a:xfrm>
            <a:off x="0" y="-13687"/>
            <a:ext cx="12192000" cy="6885374"/>
          </a:xfrm>
          <a:prstGeom prst="rect">
            <a:avLst/>
          </a:prstGeom>
        </p:spPr>
      </p:pic>
      <p:pic>
        <p:nvPicPr>
          <p:cNvPr id="8" name="Picture 7">
            <a:extLst>
              <a:ext uri="{FF2B5EF4-FFF2-40B4-BE49-F238E27FC236}">
                <a16:creationId xmlns:a16="http://schemas.microsoft.com/office/drawing/2014/main" id="{468BD6F0-5820-42DD-8F65-3A05C4873C47}"/>
              </a:ext>
            </a:extLst>
          </p:cNvPr>
          <p:cNvPicPr>
            <a:picLocks noChangeAspect="1"/>
          </p:cNvPicPr>
          <p:nvPr/>
        </p:nvPicPr>
        <p:blipFill>
          <a:blip r:embed="rId3"/>
          <a:stretch>
            <a:fillRect/>
          </a:stretch>
        </p:blipFill>
        <p:spPr>
          <a:xfrm>
            <a:off x="694442" y="1212523"/>
            <a:ext cx="3643878" cy="4357127"/>
          </a:xfrm>
          <a:prstGeom prst="rect">
            <a:avLst/>
          </a:prstGeom>
        </p:spPr>
      </p:pic>
      <p:pic>
        <p:nvPicPr>
          <p:cNvPr id="10" name="Picture 9">
            <a:extLst>
              <a:ext uri="{FF2B5EF4-FFF2-40B4-BE49-F238E27FC236}">
                <a16:creationId xmlns:a16="http://schemas.microsoft.com/office/drawing/2014/main" id="{92FD37E0-BA6A-4D32-9002-2D133B6E5507}"/>
              </a:ext>
            </a:extLst>
          </p:cNvPr>
          <p:cNvPicPr>
            <a:picLocks noChangeAspect="1"/>
          </p:cNvPicPr>
          <p:nvPr/>
        </p:nvPicPr>
        <p:blipFill>
          <a:blip r:embed="rId4"/>
          <a:stretch>
            <a:fillRect/>
          </a:stretch>
        </p:blipFill>
        <p:spPr>
          <a:xfrm>
            <a:off x="4414335" y="1412219"/>
            <a:ext cx="7083223" cy="3875950"/>
          </a:xfrm>
          <a:prstGeom prst="rect">
            <a:avLst/>
          </a:prstGeom>
        </p:spPr>
      </p:pic>
    </p:spTree>
    <p:extLst>
      <p:ext uri="{BB962C8B-B14F-4D97-AF65-F5344CB8AC3E}">
        <p14:creationId xmlns:p14="http://schemas.microsoft.com/office/powerpoint/2010/main" val="347288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30918-89E4-4166-9F4A-A5BB082512CC}"/>
              </a:ext>
            </a:extLst>
          </p:cNvPr>
          <p:cNvPicPr>
            <a:picLocks noChangeAspect="1"/>
          </p:cNvPicPr>
          <p:nvPr/>
        </p:nvPicPr>
        <p:blipFill>
          <a:blip r:embed="rId2"/>
          <a:stretch>
            <a:fillRect/>
          </a:stretch>
        </p:blipFill>
        <p:spPr>
          <a:xfrm>
            <a:off x="0" y="-13687"/>
            <a:ext cx="12192000" cy="6885374"/>
          </a:xfrm>
          <a:prstGeom prst="rect">
            <a:avLst/>
          </a:prstGeom>
        </p:spPr>
      </p:pic>
      <p:pic>
        <p:nvPicPr>
          <p:cNvPr id="6" name="Picture 5">
            <a:extLst>
              <a:ext uri="{FF2B5EF4-FFF2-40B4-BE49-F238E27FC236}">
                <a16:creationId xmlns:a16="http://schemas.microsoft.com/office/drawing/2014/main" id="{BA84F094-36B3-4FAF-93A3-7E7F235068CB}"/>
              </a:ext>
            </a:extLst>
          </p:cNvPr>
          <p:cNvPicPr>
            <a:picLocks noChangeAspect="1"/>
          </p:cNvPicPr>
          <p:nvPr/>
        </p:nvPicPr>
        <p:blipFill>
          <a:blip r:embed="rId3"/>
          <a:stretch>
            <a:fillRect/>
          </a:stretch>
        </p:blipFill>
        <p:spPr>
          <a:xfrm>
            <a:off x="656315" y="1198880"/>
            <a:ext cx="4389753" cy="4273818"/>
          </a:xfrm>
          <a:prstGeom prst="rect">
            <a:avLst/>
          </a:prstGeom>
        </p:spPr>
      </p:pic>
      <p:pic>
        <p:nvPicPr>
          <p:cNvPr id="8" name="Picture 7">
            <a:extLst>
              <a:ext uri="{FF2B5EF4-FFF2-40B4-BE49-F238E27FC236}">
                <a16:creationId xmlns:a16="http://schemas.microsoft.com/office/drawing/2014/main" id="{5BED8577-1AA8-413D-B135-62106F3922C9}"/>
              </a:ext>
            </a:extLst>
          </p:cNvPr>
          <p:cNvPicPr>
            <a:picLocks noChangeAspect="1"/>
          </p:cNvPicPr>
          <p:nvPr/>
        </p:nvPicPr>
        <p:blipFill>
          <a:blip r:embed="rId4"/>
          <a:stretch>
            <a:fillRect/>
          </a:stretch>
        </p:blipFill>
        <p:spPr>
          <a:xfrm>
            <a:off x="5171086" y="1198880"/>
            <a:ext cx="6354415" cy="4273818"/>
          </a:xfrm>
          <a:prstGeom prst="rect">
            <a:avLst/>
          </a:prstGeom>
        </p:spPr>
      </p:pic>
    </p:spTree>
    <p:extLst>
      <p:ext uri="{BB962C8B-B14F-4D97-AF65-F5344CB8AC3E}">
        <p14:creationId xmlns:p14="http://schemas.microsoft.com/office/powerpoint/2010/main" val="547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C8E750-9837-4F1C-A34D-21C7538268C9}"/>
              </a:ext>
            </a:extLst>
          </p:cNvPr>
          <p:cNvPicPr>
            <a:picLocks noChangeAspect="1"/>
          </p:cNvPicPr>
          <p:nvPr/>
        </p:nvPicPr>
        <p:blipFill>
          <a:blip r:embed="rId2"/>
          <a:stretch>
            <a:fillRect/>
          </a:stretch>
        </p:blipFill>
        <p:spPr>
          <a:xfrm>
            <a:off x="0" y="-13687"/>
            <a:ext cx="12192000" cy="6885374"/>
          </a:xfrm>
          <a:prstGeom prst="rect">
            <a:avLst/>
          </a:prstGeom>
        </p:spPr>
      </p:pic>
      <p:pic>
        <p:nvPicPr>
          <p:cNvPr id="6" name="Picture 5">
            <a:extLst>
              <a:ext uri="{FF2B5EF4-FFF2-40B4-BE49-F238E27FC236}">
                <a16:creationId xmlns:a16="http://schemas.microsoft.com/office/drawing/2014/main" id="{570ED87F-3FF4-4326-A55D-BE6FB58E2FDA}"/>
              </a:ext>
            </a:extLst>
          </p:cNvPr>
          <p:cNvPicPr>
            <a:picLocks noChangeAspect="1"/>
          </p:cNvPicPr>
          <p:nvPr/>
        </p:nvPicPr>
        <p:blipFill>
          <a:blip r:embed="rId3"/>
          <a:stretch>
            <a:fillRect/>
          </a:stretch>
        </p:blipFill>
        <p:spPr>
          <a:xfrm>
            <a:off x="619445" y="1226629"/>
            <a:ext cx="6748347" cy="4097211"/>
          </a:xfrm>
          <a:prstGeom prst="rect">
            <a:avLst/>
          </a:prstGeom>
        </p:spPr>
      </p:pic>
      <p:pic>
        <p:nvPicPr>
          <p:cNvPr id="8" name="Picture 7">
            <a:extLst>
              <a:ext uri="{FF2B5EF4-FFF2-40B4-BE49-F238E27FC236}">
                <a16:creationId xmlns:a16="http://schemas.microsoft.com/office/drawing/2014/main" id="{43055C63-A644-48B6-9C93-E81A592474A5}"/>
              </a:ext>
            </a:extLst>
          </p:cNvPr>
          <p:cNvPicPr>
            <a:picLocks noChangeAspect="1"/>
          </p:cNvPicPr>
          <p:nvPr/>
        </p:nvPicPr>
        <p:blipFill>
          <a:blip r:embed="rId4"/>
          <a:stretch>
            <a:fillRect/>
          </a:stretch>
        </p:blipFill>
        <p:spPr>
          <a:xfrm>
            <a:off x="5779224" y="2490558"/>
            <a:ext cx="5793331" cy="2833282"/>
          </a:xfrm>
          <a:prstGeom prst="rect">
            <a:avLst/>
          </a:prstGeom>
        </p:spPr>
      </p:pic>
    </p:spTree>
    <p:extLst>
      <p:ext uri="{BB962C8B-B14F-4D97-AF65-F5344CB8AC3E}">
        <p14:creationId xmlns:p14="http://schemas.microsoft.com/office/powerpoint/2010/main" val="2963853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5C0653-1962-470A-8224-173057048AF1}"/>
              </a:ext>
            </a:extLst>
          </p:cNvPr>
          <p:cNvPicPr>
            <a:picLocks noChangeAspect="1"/>
          </p:cNvPicPr>
          <p:nvPr/>
        </p:nvPicPr>
        <p:blipFill>
          <a:blip r:embed="rId2"/>
          <a:stretch>
            <a:fillRect/>
          </a:stretch>
        </p:blipFill>
        <p:spPr>
          <a:xfrm>
            <a:off x="4677590" y="1320800"/>
            <a:ext cx="7475694" cy="4753296"/>
          </a:xfrm>
          <a:prstGeom prst="rect">
            <a:avLst/>
          </a:prstGeom>
        </p:spPr>
      </p:pic>
      <p:pic>
        <p:nvPicPr>
          <p:cNvPr id="15" name="Picture 14">
            <a:extLst>
              <a:ext uri="{FF2B5EF4-FFF2-40B4-BE49-F238E27FC236}">
                <a16:creationId xmlns:a16="http://schemas.microsoft.com/office/drawing/2014/main" id="{32CC55A0-A81C-4A4A-9D74-CB1002A1E166}"/>
              </a:ext>
            </a:extLst>
          </p:cNvPr>
          <p:cNvPicPr>
            <a:picLocks noChangeAspect="1"/>
          </p:cNvPicPr>
          <p:nvPr/>
        </p:nvPicPr>
        <p:blipFill>
          <a:blip r:embed="rId3"/>
          <a:stretch>
            <a:fillRect/>
          </a:stretch>
        </p:blipFill>
        <p:spPr>
          <a:xfrm>
            <a:off x="77431" y="172875"/>
            <a:ext cx="4561444" cy="6512250"/>
          </a:xfrm>
          <a:prstGeom prst="rect">
            <a:avLst/>
          </a:prstGeom>
        </p:spPr>
      </p:pic>
    </p:spTree>
    <p:extLst>
      <p:ext uri="{BB962C8B-B14F-4D97-AF65-F5344CB8AC3E}">
        <p14:creationId xmlns:p14="http://schemas.microsoft.com/office/powerpoint/2010/main" val="427988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985EA7D-99BA-4CAA-B583-2E50BE74232D}"/>
              </a:ext>
            </a:extLst>
          </p:cNvPr>
          <p:cNvSpPr>
            <a:spLocks noGrp="1"/>
          </p:cNvSpPr>
          <p:nvPr>
            <p:ph type="title"/>
          </p:nvPr>
        </p:nvSpPr>
        <p:spPr>
          <a:xfrm>
            <a:off x="922635" y="1250575"/>
            <a:ext cx="4604274" cy="4163210"/>
          </a:xfrm>
        </p:spPr>
        <p:txBody>
          <a:bodyPr anchor="ctr">
            <a:normAutofit/>
          </a:bodyPr>
          <a:lstStyle/>
          <a:p>
            <a:pPr algn="ctr"/>
            <a:r>
              <a:rPr lang="es-ES" sz="8000" dirty="0" err="1">
                <a:solidFill>
                  <a:schemeClr val="bg1"/>
                </a:solidFill>
              </a:rPr>
              <a:t>The</a:t>
            </a:r>
            <a:r>
              <a:rPr lang="es-ES" sz="8000" dirty="0">
                <a:solidFill>
                  <a:schemeClr val="bg1"/>
                </a:solidFill>
              </a:rPr>
              <a:t> Project</a:t>
            </a:r>
            <a:endParaRPr lang="en-US" sz="8000" dirty="0">
              <a:solidFill>
                <a:schemeClr val="bg1"/>
              </a:solidFill>
            </a:endParaRPr>
          </a:p>
        </p:txBody>
      </p:sp>
      <p:sp>
        <p:nvSpPr>
          <p:cNvPr id="33" name="Rectangle 22">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CC7788-F469-4951-AC3E-0EE6706543C2}"/>
              </a:ext>
            </a:extLst>
          </p:cNvPr>
          <p:cNvSpPr>
            <a:spLocks noGrp="1"/>
          </p:cNvSpPr>
          <p:nvPr>
            <p:ph idx="1"/>
          </p:nvPr>
        </p:nvSpPr>
        <p:spPr>
          <a:xfrm>
            <a:off x="6293224" y="860612"/>
            <a:ext cx="4797909" cy="5023821"/>
          </a:xfrm>
        </p:spPr>
        <p:txBody>
          <a:bodyPr anchor="ctr">
            <a:normAutofit/>
          </a:bodyPr>
          <a:lstStyle/>
          <a:p>
            <a:pPr marL="0" indent="0" algn="ctr">
              <a:buNone/>
            </a:pPr>
            <a:r>
              <a:rPr lang="en-US" sz="2400" dirty="0">
                <a:solidFill>
                  <a:schemeClr val="bg1"/>
                </a:solidFill>
              </a:rPr>
              <a:t>Death by suicide is an extremely complex issue that causes pain to hundreds of thousands of people each year around the world. Our project is to uncover patterns in worldwide suicide rates. We will examine the relationships between number of suicides across multiple countries, years, genders, ages and several demographic and socioeconomic factors in order to understand if there are underlying factors influencing suicide rates across the world. </a:t>
            </a:r>
          </a:p>
        </p:txBody>
      </p:sp>
    </p:spTree>
    <p:extLst>
      <p:ext uri="{BB962C8B-B14F-4D97-AF65-F5344CB8AC3E}">
        <p14:creationId xmlns:p14="http://schemas.microsoft.com/office/powerpoint/2010/main" val="30130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on a display with reflection of office">
            <a:extLst>
              <a:ext uri="{FF2B5EF4-FFF2-40B4-BE49-F238E27FC236}">
                <a16:creationId xmlns:a16="http://schemas.microsoft.com/office/drawing/2014/main" id="{A0D92A58-6614-4CA0-99AB-A23DA0C9B90C}"/>
              </a:ext>
            </a:extLst>
          </p:cNvPr>
          <p:cNvPicPr>
            <a:picLocks noChangeAspect="1"/>
          </p:cNvPicPr>
          <p:nvPr/>
        </p:nvPicPr>
        <p:blipFill rotWithShape="1">
          <a:blip r:embed="rId2">
            <a:alphaModFix amt="40000"/>
          </a:blip>
          <a:srcRect t="10256" b="5475"/>
          <a:stretch/>
        </p:blipFill>
        <p:spPr>
          <a:xfrm>
            <a:off x="20" y="10"/>
            <a:ext cx="12191980" cy="6857990"/>
          </a:xfrm>
          <a:prstGeom prst="rect">
            <a:avLst/>
          </a:prstGeom>
        </p:spPr>
      </p:pic>
      <p:sp>
        <p:nvSpPr>
          <p:cNvPr id="2" name="Title 1">
            <a:extLst>
              <a:ext uri="{FF2B5EF4-FFF2-40B4-BE49-F238E27FC236}">
                <a16:creationId xmlns:a16="http://schemas.microsoft.com/office/drawing/2014/main" id="{4A397F88-FC15-4F89-A085-3375DD815238}"/>
              </a:ext>
            </a:extLst>
          </p:cNvPr>
          <p:cNvSpPr>
            <a:spLocks noGrp="1"/>
          </p:cNvSpPr>
          <p:nvPr>
            <p:ph type="title"/>
          </p:nvPr>
        </p:nvSpPr>
        <p:spPr>
          <a:xfrm>
            <a:off x="894080" y="1646565"/>
            <a:ext cx="10261600" cy="3564869"/>
          </a:xfrm>
        </p:spPr>
        <p:txBody>
          <a:bodyPr vert="horz" lIns="91440" tIns="45720" rIns="91440" bIns="45720" rtlCol="0" anchor="b">
            <a:normAutofit/>
          </a:bodyPr>
          <a:lstStyle/>
          <a:p>
            <a:pPr algn="ctr"/>
            <a:r>
              <a:rPr lang="en-US" sz="11500" b="1" dirty="0">
                <a:ln w="22225">
                  <a:solidFill>
                    <a:schemeClr val="tx1"/>
                  </a:solidFill>
                  <a:miter lim="800000"/>
                </a:ln>
                <a:noFill/>
              </a:rPr>
              <a:t>Multiple Lineal Regression </a:t>
            </a:r>
          </a:p>
        </p:txBody>
      </p:sp>
    </p:spTree>
    <p:extLst>
      <p:ext uri="{BB962C8B-B14F-4D97-AF65-F5344CB8AC3E}">
        <p14:creationId xmlns:p14="http://schemas.microsoft.com/office/powerpoint/2010/main" val="301204546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897726-E212-4B86-98DD-B672CFE71DDF}"/>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a:solidFill>
                  <a:schemeClr val="bg1"/>
                </a:solidFill>
              </a:rPr>
              <a:t>P value &lt; α</a:t>
            </a:r>
          </a:p>
          <a:p>
            <a:pPr indent="-228600">
              <a:lnSpc>
                <a:spcPct val="90000"/>
              </a:lnSpc>
              <a:spcAft>
                <a:spcPts val="600"/>
              </a:spcAft>
              <a:buFont typeface="Arial" panose="020B0604020202020204" pitchFamily="34" charset="0"/>
              <a:buChar char="•"/>
            </a:pPr>
            <a:r>
              <a:rPr lang="en-US" sz="1300">
                <a:solidFill>
                  <a:schemeClr val="bg1"/>
                </a:solidFill>
              </a:rPr>
              <a:t>          0 &lt; 0.5 </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Coefficients other than 0 </a:t>
            </a:r>
          </a:p>
          <a:p>
            <a:pPr indent="-228600">
              <a:lnSpc>
                <a:spcPct val="90000"/>
              </a:lnSpc>
              <a:spcAft>
                <a:spcPts val="600"/>
              </a:spcAft>
              <a:buFont typeface="Arial" panose="020B0604020202020204" pitchFamily="34" charset="0"/>
              <a:buChar char="•"/>
            </a:pPr>
            <a:r>
              <a:rPr lang="en-US" sz="1300">
                <a:solidFill>
                  <a:schemeClr val="bg1"/>
                </a:solidFill>
              </a:rPr>
              <a:t>	  y = 23.5777</a:t>
            </a:r>
          </a:p>
          <a:p>
            <a:pPr indent="-228600">
              <a:lnSpc>
                <a:spcPct val="90000"/>
              </a:lnSpc>
              <a:spcAft>
                <a:spcPts val="600"/>
              </a:spcAft>
              <a:buFont typeface="Arial" panose="020B0604020202020204" pitchFamily="34" charset="0"/>
              <a:buChar char="•"/>
            </a:pPr>
            <a:r>
              <a:rPr lang="en-US" sz="1300">
                <a:solidFill>
                  <a:schemeClr val="bg1"/>
                </a:solidFill>
              </a:rPr>
              <a:t>	x1 = -5.4697 </a:t>
            </a:r>
          </a:p>
          <a:p>
            <a:pPr indent="-228600">
              <a:lnSpc>
                <a:spcPct val="90000"/>
              </a:lnSpc>
              <a:spcAft>
                <a:spcPts val="600"/>
              </a:spcAft>
              <a:buFont typeface="Arial" panose="020B0604020202020204" pitchFamily="34" charset="0"/>
              <a:buChar char="•"/>
            </a:pPr>
            <a:r>
              <a:rPr lang="en-US" sz="1300">
                <a:solidFill>
                  <a:schemeClr val="bg1"/>
                </a:solidFill>
              </a:rPr>
              <a:t>	x2 = -0.1092</a:t>
            </a:r>
          </a:p>
          <a:p>
            <a:pPr indent="-228600">
              <a:lnSpc>
                <a:spcPct val="90000"/>
              </a:lnSpc>
              <a:spcAft>
                <a:spcPts val="600"/>
              </a:spcAft>
              <a:buFont typeface="Arial" panose="020B0604020202020204" pitchFamily="34" charset="0"/>
              <a:buChar char="•"/>
            </a:pPr>
            <a:r>
              <a:rPr lang="en-US" sz="1300">
                <a:solidFill>
                  <a:schemeClr val="bg1"/>
                </a:solidFill>
              </a:rPr>
              <a:t>	x3 =  0.0509 </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Prob(F Statististic) : Close to 0, this would mean the regression is meaninfull.</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R^2 has a correlation value of 4.1% the linear regression model cannot be explained with these 3 variables.</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A567689-3B9E-4EFB-8CED-B5FE2C3C6B25}"/>
              </a:ext>
            </a:extLst>
          </p:cNvPr>
          <p:cNvPicPr>
            <a:picLocks noChangeAspect="1"/>
          </p:cNvPicPr>
          <p:nvPr/>
        </p:nvPicPr>
        <p:blipFill>
          <a:blip r:embed="rId2"/>
          <a:stretch>
            <a:fillRect/>
          </a:stretch>
        </p:blipFill>
        <p:spPr>
          <a:xfrm>
            <a:off x="5785585" y="313308"/>
            <a:ext cx="6066751" cy="6231384"/>
          </a:xfrm>
          <a:prstGeom prst="rect">
            <a:avLst/>
          </a:prstGeom>
        </p:spPr>
      </p:pic>
    </p:spTree>
    <p:extLst>
      <p:ext uri="{BB962C8B-B14F-4D97-AF65-F5344CB8AC3E}">
        <p14:creationId xmlns:p14="http://schemas.microsoft.com/office/powerpoint/2010/main" val="296447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1A61B45-B69C-4693-8856-62C31FDD4C9C}"/>
              </a:ext>
            </a:extLst>
          </p:cNvPr>
          <p:cNvSpPr txBox="1"/>
          <p:nvPr/>
        </p:nvSpPr>
        <p:spPr>
          <a:xfrm>
            <a:off x="1080035" y="859634"/>
            <a:ext cx="4586513" cy="3647710"/>
          </a:xfrm>
          <a:prstGeom prst="rect">
            <a:avLst/>
          </a:prstGeom>
        </p:spPr>
        <p:txBody>
          <a:bodyPr vert="horz" lIns="91440" tIns="45720" rIns="91440" bIns="45720" rtlCol="0" anchor="ctr">
            <a:normAutofit/>
          </a:bodyPr>
          <a:lstStyle/>
          <a:p>
            <a:pPr algn="ctr">
              <a:lnSpc>
                <a:spcPct val="90000"/>
              </a:lnSpc>
              <a:spcAft>
                <a:spcPts val="600"/>
              </a:spcAft>
            </a:pPr>
            <a:r>
              <a:rPr lang="en-US" sz="2400" b="1" dirty="0">
                <a:solidFill>
                  <a:schemeClr val="bg1"/>
                </a:solidFill>
              </a:rPr>
              <a:t>Our RMSE results are rather large, which in this case would indicate that our model does not fit the data. Test size of 0.70.</a:t>
            </a:r>
          </a:p>
        </p:txBody>
      </p:sp>
      <p:pic>
        <p:nvPicPr>
          <p:cNvPr id="5" name="Picture 4" descr="Graphical user interface, text, application, email&#10;&#10;Description automatically generated">
            <a:extLst>
              <a:ext uri="{FF2B5EF4-FFF2-40B4-BE49-F238E27FC236}">
                <a16:creationId xmlns:a16="http://schemas.microsoft.com/office/drawing/2014/main" id="{CDF08A3D-AD3B-4DC6-A9E3-B7F1EF3E7377}"/>
              </a:ext>
            </a:extLst>
          </p:cNvPr>
          <p:cNvPicPr>
            <a:picLocks noChangeAspect="1"/>
          </p:cNvPicPr>
          <p:nvPr/>
        </p:nvPicPr>
        <p:blipFill rotWithShape="1">
          <a:blip r:embed="rId2">
            <a:extLst>
              <a:ext uri="{28A0092B-C50C-407E-A947-70E740481C1C}">
                <a14:useLocalDpi xmlns:a14="http://schemas.microsoft.com/office/drawing/2010/main" val="0"/>
              </a:ext>
            </a:extLst>
          </a:blip>
          <a:srcRect r="9114" b="-2"/>
          <a:stretch/>
        </p:blipFill>
        <p:spPr>
          <a:xfrm>
            <a:off x="6525453" y="1"/>
            <a:ext cx="5666547" cy="3398024"/>
          </a:xfrm>
          <a:prstGeom prst="rect">
            <a:avLst/>
          </a:prstGeom>
        </p:spPr>
      </p:pic>
      <p:cxnSp>
        <p:nvCxnSpPr>
          <p:cNvPr id="18" name="Straight Connector 17">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 email&#10;&#10;Description automatically generated">
            <a:extLst>
              <a:ext uri="{FF2B5EF4-FFF2-40B4-BE49-F238E27FC236}">
                <a16:creationId xmlns:a16="http://schemas.microsoft.com/office/drawing/2014/main" id="{92DF7371-9BC3-4DD6-8B90-3A4FE0740F2A}"/>
              </a:ext>
            </a:extLst>
          </p:cNvPr>
          <p:cNvPicPr>
            <a:picLocks noChangeAspect="1"/>
          </p:cNvPicPr>
          <p:nvPr/>
        </p:nvPicPr>
        <p:blipFill rotWithShape="1">
          <a:blip r:embed="rId3">
            <a:extLst>
              <a:ext uri="{28A0092B-C50C-407E-A947-70E740481C1C}">
                <a14:useLocalDpi xmlns:a14="http://schemas.microsoft.com/office/drawing/2010/main" val="0"/>
              </a:ext>
            </a:extLst>
          </a:blip>
          <a:srcRect r="9290" b="-3"/>
          <a:stretch/>
        </p:blipFill>
        <p:spPr>
          <a:xfrm>
            <a:off x="6522277" y="3398024"/>
            <a:ext cx="5669723" cy="3469076"/>
          </a:xfrm>
          <a:prstGeom prst="rect">
            <a:avLst/>
          </a:prstGeom>
        </p:spPr>
      </p:pic>
      <p:sp>
        <p:nvSpPr>
          <p:cNvPr id="9" name="TextBox 8">
            <a:extLst>
              <a:ext uri="{FF2B5EF4-FFF2-40B4-BE49-F238E27FC236}">
                <a16:creationId xmlns:a16="http://schemas.microsoft.com/office/drawing/2014/main" id="{337034CF-B68C-4BE0-BE2B-59A419AB0BEE}"/>
              </a:ext>
            </a:extLst>
          </p:cNvPr>
          <p:cNvSpPr txBox="1"/>
          <p:nvPr/>
        </p:nvSpPr>
        <p:spPr>
          <a:xfrm>
            <a:off x="831873" y="4390755"/>
            <a:ext cx="4785360" cy="1200329"/>
          </a:xfrm>
          <a:prstGeom prst="rect">
            <a:avLst/>
          </a:prstGeom>
          <a:noFill/>
        </p:spPr>
        <p:txBody>
          <a:bodyPr wrap="square" rtlCol="0">
            <a:spAutoFit/>
          </a:bodyPr>
          <a:lstStyle/>
          <a:p>
            <a:pPr algn="ctr">
              <a:spcAft>
                <a:spcPts val="600"/>
              </a:spcAft>
            </a:pPr>
            <a:r>
              <a:rPr lang="en-US" sz="2400" b="1" dirty="0">
                <a:solidFill>
                  <a:schemeClr val="bg1"/>
                </a:solidFill>
              </a:rPr>
              <a:t>Our RMSE reduces with a population of 30% but still the model doesn’t fit the data.</a:t>
            </a:r>
          </a:p>
        </p:txBody>
      </p:sp>
    </p:spTree>
    <p:extLst>
      <p:ext uri="{BB962C8B-B14F-4D97-AF65-F5344CB8AC3E}">
        <p14:creationId xmlns:p14="http://schemas.microsoft.com/office/powerpoint/2010/main" val="78656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7792B4D-68C4-45B2-B80F-224E3B412959}"/>
              </a:ext>
            </a:extLst>
          </p:cNvPr>
          <p:cNvSpPr>
            <a:spLocks noGrp="1"/>
          </p:cNvSpPr>
          <p:nvPr>
            <p:ph type="title"/>
          </p:nvPr>
        </p:nvSpPr>
        <p:spPr>
          <a:xfrm>
            <a:off x="838200" y="669925"/>
            <a:ext cx="4508946" cy="1325563"/>
          </a:xfrm>
        </p:spPr>
        <p:txBody>
          <a:bodyPr anchor="b">
            <a:normAutofit/>
          </a:bodyPr>
          <a:lstStyle/>
          <a:p>
            <a:pPr algn="r"/>
            <a:r>
              <a:rPr lang="es-ES" sz="4800" dirty="0" err="1">
                <a:solidFill>
                  <a:schemeClr val="bg1"/>
                </a:solidFill>
              </a:rPr>
              <a:t>Conclusions</a:t>
            </a:r>
            <a:endParaRPr lang="en-US" sz="4800" dirty="0">
              <a:solidFill>
                <a:schemeClr val="bg1"/>
              </a:solidFill>
            </a:endParaRPr>
          </a:p>
        </p:txBody>
      </p:sp>
      <p:cxnSp>
        <p:nvCxnSpPr>
          <p:cNvPr id="34"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E93C3E-F187-420B-AEAE-B3343F9AC14E}"/>
              </a:ext>
            </a:extLst>
          </p:cNvPr>
          <p:cNvSpPr>
            <a:spLocks noGrp="1"/>
          </p:cNvSpPr>
          <p:nvPr>
            <p:ph idx="1"/>
          </p:nvPr>
        </p:nvSpPr>
        <p:spPr>
          <a:xfrm>
            <a:off x="335280" y="2214880"/>
            <a:ext cx="11521440" cy="4345024"/>
          </a:xfrm>
        </p:spPr>
        <p:txBody>
          <a:bodyPr>
            <a:normAutofit fontScale="92500" lnSpcReduction="20000"/>
          </a:bodyPr>
          <a:lstStyle/>
          <a:p>
            <a:pPr>
              <a:buFont typeface="Arial" panose="020B0604020202020204" pitchFamily="34" charset="0"/>
              <a:buChar char="•"/>
            </a:pPr>
            <a:r>
              <a:rPr lang="en-US" sz="2400" b="0" i="0" dirty="0">
                <a:solidFill>
                  <a:schemeClr val="bg1"/>
                </a:solidFill>
                <a:effectLst/>
                <a:latin typeface="Helvetica Neue"/>
              </a:rPr>
              <a:t>Men commit a lot more suicide than women, not only in general, divided by country, and age group, men can commit up to 5 times more suicide than women.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With the age group we analyzed 5-14, 15-24, 25-34, 35-54, 55-74, 75+, there is a tendency where the older you are, the most likely you are to commit suicide.</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From all the demographic indicators we analyzed, we weren't able to find any correlation with suicide/100k population.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The suicides/100k population started growing significantly in 1989, and peaked at 1995, from there we have had a reduction in the suicides/100k population.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Our regression models did not offer significant insight on any possible correlation.</a:t>
            </a:r>
          </a:p>
          <a:p>
            <a:endParaRPr lang="en-US" sz="1900" dirty="0">
              <a:solidFill>
                <a:schemeClr val="bg1"/>
              </a:solidFill>
            </a:endParaRPr>
          </a:p>
        </p:txBody>
      </p:sp>
      <p:sp>
        <p:nvSpPr>
          <p:cNvPr id="35"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8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57346B2-F822-4410-A78B-C35765C114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09" r="9090" b="131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DE65FA8-1E37-40EF-8BA2-18399022ADF2}"/>
              </a:ext>
            </a:extLst>
          </p:cNvPr>
          <p:cNvSpPr>
            <a:spLocks noGrp="1"/>
          </p:cNvSpPr>
          <p:nvPr>
            <p:ph idx="1"/>
          </p:nvPr>
        </p:nvSpPr>
        <p:spPr>
          <a:xfrm>
            <a:off x="371094" y="2718054"/>
            <a:ext cx="3438906" cy="3207258"/>
          </a:xfrm>
        </p:spPr>
        <p:txBody>
          <a:bodyPr anchor="t">
            <a:normAutofit/>
          </a:bodyPr>
          <a:lstStyle/>
          <a:p>
            <a:pPr marL="0" indent="0" algn="ctr">
              <a:buNone/>
            </a:pPr>
            <a:r>
              <a:rPr lang="en-US" sz="2000" b="1" i="0" dirty="0">
                <a:effectLst/>
                <a:latin typeface="Lato"/>
              </a:rPr>
              <a:t>Every suicide is a tragedy. The World Health Organization (WHO) and the </a:t>
            </a:r>
            <a:r>
              <a:rPr lang="en-US" sz="2000" b="1" i="1" dirty="0">
                <a:effectLst/>
                <a:latin typeface="Lato"/>
              </a:rPr>
              <a:t>Global Burden of Disease</a:t>
            </a:r>
            <a:r>
              <a:rPr lang="en-US" sz="2000" b="1" i="0" dirty="0">
                <a:effectLst/>
                <a:latin typeface="Lato"/>
              </a:rPr>
              <a:t> study estimate that almost 300,000 people die from suicide every year. That’s one person every 55 seconds.</a:t>
            </a:r>
          </a:p>
          <a:p>
            <a:pPr marL="0" indent="0">
              <a:buNone/>
            </a:pPr>
            <a:endParaRPr lang="en-US" sz="1700" dirty="0">
              <a:latin typeface="Lato"/>
            </a:endParaRPr>
          </a:p>
          <a:p>
            <a:pPr marL="0" indent="0">
              <a:buNone/>
            </a:pPr>
            <a:endParaRPr lang="en-US" sz="1700" dirty="0"/>
          </a:p>
        </p:txBody>
      </p:sp>
    </p:spTree>
    <p:extLst>
      <p:ext uri="{BB962C8B-B14F-4D97-AF65-F5344CB8AC3E}">
        <p14:creationId xmlns:p14="http://schemas.microsoft.com/office/powerpoint/2010/main" val="30649513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F524BDA-15BF-4614-82C6-E298E086CFF5}"/>
              </a:ext>
            </a:extLst>
          </p:cNvPr>
          <p:cNvSpPr>
            <a:spLocks noGrp="1"/>
          </p:cNvSpPr>
          <p:nvPr>
            <p:ph type="title"/>
          </p:nvPr>
        </p:nvSpPr>
        <p:spPr>
          <a:xfrm>
            <a:off x="1089373" y="1450655"/>
            <a:ext cx="3932030" cy="3956690"/>
          </a:xfrm>
        </p:spPr>
        <p:txBody>
          <a:bodyPr anchor="ctr">
            <a:normAutofit/>
          </a:bodyPr>
          <a:lstStyle/>
          <a:p>
            <a:r>
              <a:rPr lang="es-ES" sz="6800" dirty="0" err="1">
                <a:solidFill>
                  <a:schemeClr val="bg1"/>
                </a:solidFill>
              </a:rPr>
              <a:t>Questions</a:t>
            </a:r>
            <a:r>
              <a:rPr lang="es-ES" sz="6800" dirty="0">
                <a:solidFill>
                  <a:schemeClr val="bg1"/>
                </a:solidFill>
              </a:rPr>
              <a:t>  </a:t>
            </a:r>
            <a:endParaRPr lang="en-US"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F27C6D-F13D-48D7-95B1-5CEC6D3E55A6}"/>
              </a:ext>
            </a:extLst>
          </p:cNvPr>
          <p:cNvSpPr>
            <a:spLocks noGrp="1"/>
          </p:cNvSpPr>
          <p:nvPr>
            <p:ph idx="1"/>
          </p:nvPr>
        </p:nvSpPr>
        <p:spPr>
          <a:xfrm>
            <a:off x="5249008" y="1108061"/>
            <a:ext cx="6629400" cy="4571972"/>
          </a:xfrm>
        </p:spPr>
        <p:txBody>
          <a:bodyPr anchor="ctr">
            <a:normAutofit/>
          </a:bodyPr>
          <a:lstStyle/>
          <a:p>
            <a:pPr algn="just"/>
            <a:r>
              <a:rPr lang="en-US" sz="2400" dirty="0">
                <a:solidFill>
                  <a:schemeClr val="bg1"/>
                </a:solidFill>
              </a:rPr>
              <a:t>How do socioeconomic variables affect the suicide rate by country?</a:t>
            </a:r>
          </a:p>
          <a:p>
            <a:pPr algn="just"/>
            <a:endParaRPr lang="en-US" sz="2400" dirty="0">
              <a:solidFill>
                <a:schemeClr val="bg1"/>
              </a:solidFill>
            </a:endParaRPr>
          </a:p>
          <a:p>
            <a:pPr algn="just"/>
            <a:r>
              <a:rPr lang="en-US" sz="2400" dirty="0">
                <a:solidFill>
                  <a:schemeClr val="bg1"/>
                </a:solidFill>
              </a:rPr>
              <a:t>In which countries are there more suicides and how is the standard of living in them?</a:t>
            </a:r>
          </a:p>
          <a:p>
            <a:pPr algn="just"/>
            <a:endParaRPr lang="en-US" sz="2400" dirty="0">
              <a:solidFill>
                <a:schemeClr val="bg1"/>
              </a:solidFill>
            </a:endParaRPr>
          </a:p>
          <a:p>
            <a:pPr algn="just"/>
            <a:r>
              <a:rPr lang="en-US" sz="2400" dirty="0">
                <a:solidFill>
                  <a:schemeClr val="bg1"/>
                </a:solidFill>
              </a:rPr>
              <a:t>In what age range are there more suicides?</a:t>
            </a:r>
          </a:p>
          <a:p>
            <a:pPr algn="just"/>
            <a:endParaRPr lang="en-US" sz="2400" dirty="0">
              <a:solidFill>
                <a:schemeClr val="bg1"/>
              </a:solidFill>
            </a:endParaRPr>
          </a:p>
          <a:p>
            <a:pPr algn="just"/>
            <a:r>
              <a:rPr lang="en-US" sz="2400" dirty="0">
                <a:solidFill>
                  <a:schemeClr val="bg1"/>
                </a:solidFill>
              </a:rPr>
              <a:t>What gender is more likely to commit suicide?</a:t>
            </a:r>
          </a:p>
        </p:txBody>
      </p:sp>
    </p:spTree>
    <p:extLst>
      <p:ext uri="{BB962C8B-B14F-4D97-AF65-F5344CB8AC3E}">
        <p14:creationId xmlns:p14="http://schemas.microsoft.com/office/powerpoint/2010/main" val="267572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6819BD0-C817-406D-896E-B84B150380F3}"/>
              </a:ext>
            </a:extLst>
          </p:cNvPr>
          <p:cNvSpPr>
            <a:spLocks noGrp="1"/>
          </p:cNvSpPr>
          <p:nvPr>
            <p:ph type="title"/>
          </p:nvPr>
        </p:nvSpPr>
        <p:spPr>
          <a:xfrm>
            <a:off x="838200" y="669925"/>
            <a:ext cx="4508946" cy="1325563"/>
          </a:xfrm>
        </p:spPr>
        <p:txBody>
          <a:bodyPr anchor="b">
            <a:normAutofit/>
          </a:bodyPr>
          <a:lstStyle/>
          <a:p>
            <a:pPr algn="r"/>
            <a:r>
              <a:rPr lang="es-ES" sz="5400">
                <a:solidFill>
                  <a:schemeClr val="bg1"/>
                </a:solidFill>
              </a:rPr>
              <a:t>Data</a:t>
            </a:r>
            <a:r>
              <a:rPr lang="es-ES">
                <a:solidFill>
                  <a:schemeClr val="bg1"/>
                </a:solidFill>
              </a:rPr>
              <a:t> </a:t>
            </a:r>
            <a:endParaRPr lang="en-US" dirty="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17A61E-EE6B-4660-9143-2FB7274616E8}"/>
              </a:ext>
            </a:extLst>
          </p:cNvPr>
          <p:cNvSpPr>
            <a:spLocks noGrp="1"/>
          </p:cNvSpPr>
          <p:nvPr>
            <p:ph idx="1"/>
          </p:nvPr>
        </p:nvSpPr>
        <p:spPr>
          <a:xfrm>
            <a:off x="1269205" y="2257439"/>
            <a:ext cx="10116833" cy="3930636"/>
          </a:xfrm>
        </p:spPr>
        <p:txBody>
          <a:bodyPr>
            <a:normAutofit/>
          </a:bodyPr>
          <a:lstStyle/>
          <a:p>
            <a:r>
              <a:rPr lang="es-ES" sz="1600" dirty="0" err="1">
                <a:solidFill>
                  <a:schemeClr val="bg1"/>
                </a:solidFill>
              </a:rPr>
              <a:t>We</a:t>
            </a:r>
            <a:r>
              <a:rPr lang="es-ES" sz="1600" dirty="0">
                <a:solidFill>
                  <a:schemeClr val="bg1"/>
                </a:solidFill>
              </a:rPr>
              <a:t> </a:t>
            </a:r>
            <a:r>
              <a:rPr lang="es-ES" sz="1600" dirty="0" err="1">
                <a:solidFill>
                  <a:schemeClr val="bg1"/>
                </a:solidFill>
              </a:rPr>
              <a:t>seek</a:t>
            </a:r>
            <a:r>
              <a:rPr lang="es-ES" sz="1600" dirty="0">
                <a:solidFill>
                  <a:schemeClr val="bg1"/>
                </a:solidFill>
              </a:rPr>
              <a:t> </a:t>
            </a:r>
            <a:r>
              <a:rPr lang="es-ES" sz="1600" dirty="0" err="1">
                <a:solidFill>
                  <a:schemeClr val="bg1"/>
                </a:solidFill>
              </a:rPr>
              <a:t>for</a:t>
            </a:r>
            <a:r>
              <a:rPr lang="es-ES" sz="1600" dirty="0">
                <a:solidFill>
                  <a:schemeClr val="bg1"/>
                </a:solidFill>
              </a:rPr>
              <a:t> </a:t>
            </a:r>
            <a:r>
              <a:rPr lang="es-ES" sz="1600" dirty="0" err="1">
                <a:solidFill>
                  <a:schemeClr val="bg1"/>
                </a:solidFill>
              </a:rPr>
              <a:t>the</a:t>
            </a:r>
            <a:r>
              <a:rPr lang="es-ES" sz="1600" dirty="0">
                <a:solidFill>
                  <a:schemeClr val="bg1"/>
                </a:solidFill>
              </a:rPr>
              <a:t> </a:t>
            </a:r>
            <a:r>
              <a:rPr lang="es-ES" sz="1600" dirty="0" err="1">
                <a:solidFill>
                  <a:schemeClr val="bg1"/>
                </a:solidFill>
              </a:rPr>
              <a:t>datasets</a:t>
            </a:r>
            <a:r>
              <a:rPr lang="es-ES" sz="1600" dirty="0">
                <a:solidFill>
                  <a:schemeClr val="bg1"/>
                </a:solidFill>
              </a:rPr>
              <a:t> in </a:t>
            </a:r>
            <a:r>
              <a:rPr lang="es-ES" sz="1600" dirty="0" err="1">
                <a:solidFill>
                  <a:schemeClr val="bg1"/>
                </a:solidFill>
              </a:rPr>
              <a:t>the</a:t>
            </a:r>
            <a:r>
              <a:rPr lang="es-ES" sz="1600" dirty="0">
                <a:solidFill>
                  <a:schemeClr val="bg1"/>
                </a:solidFill>
              </a:rPr>
              <a:t> </a:t>
            </a:r>
            <a:r>
              <a:rPr lang="es-ES" sz="1600" dirty="0" err="1">
                <a:solidFill>
                  <a:schemeClr val="bg1"/>
                </a:solidFill>
              </a:rPr>
              <a:t>Kaggle</a:t>
            </a:r>
            <a:r>
              <a:rPr lang="es-ES" sz="1600" dirty="0">
                <a:solidFill>
                  <a:schemeClr val="bg1"/>
                </a:solidFill>
              </a:rPr>
              <a:t> </a:t>
            </a:r>
            <a:r>
              <a:rPr lang="es-ES" sz="1600" dirty="0" err="1">
                <a:solidFill>
                  <a:schemeClr val="bg1"/>
                </a:solidFill>
              </a:rPr>
              <a:t>website</a:t>
            </a:r>
            <a:r>
              <a:rPr lang="es-ES" sz="1600" dirty="0">
                <a:solidFill>
                  <a:schemeClr val="bg1"/>
                </a:solidFill>
              </a:rPr>
              <a:t>, and </a:t>
            </a:r>
            <a:r>
              <a:rPr lang="es-ES" sz="1600" dirty="0" err="1">
                <a:solidFill>
                  <a:schemeClr val="bg1"/>
                </a:solidFill>
              </a:rPr>
              <a:t>we</a:t>
            </a:r>
            <a:r>
              <a:rPr lang="es-ES" sz="1600" dirty="0">
                <a:solidFill>
                  <a:schemeClr val="bg1"/>
                </a:solidFill>
              </a:rPr>
              <a:t> </a:t>
            </a:r>
            <a:r>
              <a:rPr lang="es-ES" sz="1600" dirty="0" err="1">
                <a:solidFill>
                  <a:schemeClr val="bg1"/>
                </a:solidFill>
              </a:rPr>
              <a:t>decided</a:t>
            </a:r>
            <a:r>
              <a:rPr lang="es-ES" sz="1600" dirty="0">
                <a:solidFill>
                  <a:schemeClr val="bg1"/>
                </a:solidFill>
              </a:rPr>
              <a:t> </a:t>
            </a:r>
            <a:r>
              <a:rPr lang="es-ES" sz="1600" dirty="0" err="1">
                <a:solidFill>
                  <a:schemeClr val="bg1"/>
                </a:solidFill>
              </a:rPr>
              <a:t>to</a:t>
            </a:r>
            <a:r>
              <a:rPr lang="es-ES" sz="1600" dirty="0">
                <a:solidFill>
                  <a:schemeClr val="bg1"/>
                </a:solidFill>
              </a:rPr>
              <a:t> use </a:t>
            </a:r>
            <a:r>
              <a:rPr lang="es-ES" sz="1600" dirty="0" err="1">
                <a:solidFill>
                  <a:schemeClr val="bg1"/>
                </a:solidFill>
              </a:rPr>
              <a:t>two</a:t>
            </a:r>
            <a:r>
              <a:rPr lang="es-ES" sz="1600" dirty="0">
                <a:solidFill>
                  <a:schemeClr val="bg1"/>
                </a:solidFill>
              </a:rPr>
              <a:t> </a:t>
            </a:r>
            <a:r>
              <a:rPr lang="es-ES" sz="1600" dirty="0" err="1">
                <a:solidFill>
                  <a:schemeClr val="bg1"/>
                </a:solidFill>
              </a:rPr>
              <a:t>different</a:t>
            </a:r>
            <a:r>
              <a:rPr lang="es-ES" sz="1600" dirty="0">
                <a:solidFill>
                  <a:schemeClr val="bg1"/>
                </a:solidFill>
              </a:rPr>
              <a:t> </a:t>
            </a:r>
            <a:r>
              <a:rPr lang="es-ES" sz="1600" dirty="0" err="1">
                <a:solidFill>
                  <a:schemeClr val="bg1"/>
                </a:solidFill>
              </a:rPr>
              <a:t>datasets</a:t>
            </a:r>
            <a:r>
              <a:rPr lang="es-ES" sz="1600" dirty="0">
                <a:solidFill>
                  <a:schemeClr val="bg1"/>
                </a:solidFill>
              </a:rPr>
              <a:t> </a:t>
            </a:r>
            <a:r>
              <a:rPr lang="es-ES" sz="1600" dirty="0" err="1">
                <a:solidFill>
                  <a:schemeClr val="bg1"/>
                </a:solidFill>
              </a:rPr>
              <a:t>combined</a:t>
            </a:r>
            <a:r>
              <a:rPr lang="es-ES" sz="1600" dirty="0">
                <a:solidFill>
                  <a:schemeClr val="bg1"/>
                </a:solidFill>
              </a:rPr>
              <a:t>. </a:t>
            </a:r>
          </a:p>
          <a:p>
            <a:r>
              <a:rPr lang="es-ES" sz="1600" dirty="0" err="1">
                <a:solidFill>
                  <a:schemeClr val="bg1"/>
                </a:solidFill>
              </a:rPr>
              <a:t>Datasets</a:t>
            </a:r>
            <a:r>
              <a:rPr lang="es-ES" sz="1600" dirty="0">
                <a:solidFill>
                  <a:schemeClr val="bg1"/>
                </a:solidFill>
              </a:rPr>
              <a:t>: </a:t>
            </a:r>
          </a:p>
          <a:p>
            <a:pPr lvl="1">
              <a:buFont typeface="Courier New" panose="02070309020205020404" pitchFamily="49" charset="0"/>
              <a:buChar char="o"/>
            </a:pPr>
            <a:r>
              <a:rPr lang="es-ES" sz="1600" dirty="0" err="1">
                <a:solidFill>
                  <a:schemeClr val="bg1"/>
                </a:solidFill>
              </a:rPr>
              <a:t>Demographic</a:t>
            </a:r>
            <a:r>
              <a:rPr lang="es-ES" sz="1600" dirty="0">
                <a:solidFill>
                  <a:schemeClr val="bg1"/>
                </a:solidFill>
              </a:rPr>
              <a:t> and Socio-</a:t>
            </a:r>
            <a:r>
              <a:rPr lang="es-ES" sz="1600" dirty="0" err="1">
                <a:solidFill>
                  <a:schemeClr val="bg1"/>
                </a:solidFill>
              </a:rPr>
              <a:t>economic</a:t>
            </a:r>
            <a:r>
              <a:rPr lang="es-ES" sz="1600" dirty="0">
                <a:solidFill>
                  <a:schemeClr val="bg1"/>
                </a:solidFill>
              </a:rPr>
              <a:t> (UNESCO) </a:t>
            </a:r>
          </a:p>
          <a:p>
            <a:pPr lvl="2">
              <a:buFont typeface="Courier New" panose="02070309020205020404" pitchFamily="49" charset="0"/>
              <a:buChar char="o"/>
            </a:pPr>
            <a:r>
              <a:rPr lang="es-ES" sz="1600" dirty="0" err="1">
                <a:solidFill>
                  <a:schemeClr val="bg1"/>
                </a:solidFill>
              </a:rPr>
              <a:t>Demographic</a:t>
            </a:r>
            <a:r>
              <a:rPr lang="es-ES" sz="1600" dirty="0">
                <a:solidFill>
                  <a:schemeClr val="bg1"/>
                </a:solidFill>
              </a:rPr>
              <a:t>: </a:t>
            </a:r>
            <a:r>
              <a:rPr lang="es-ES" sz="1600" dirty="0" err="1">
                <a:solidFill>
                  <a:schemeClr val="bg1"/>
                </a:solidFill>
              </a:rPr>
              <a:t>fertility</a:t>
            </a:r>
            <a:r>
              <a:rPr lang="es-ES" sz="1600" dirty="0">
                <a:solidFill>
                  <a:schemeClr val="bg1"/>
                </a:solidFill>
              </a:rPr>
              <a:t> </a:t>
            </a:r>
            <a:r>
              <a:rPr lang="es-ES" sz="1600" dirty="0" err="1">
                <a:solidFill>
                  <a:schemeClr val="bg1"/>
                </a:solidFill>
              </a:rPr>
              <a:t>rate</a:t>
            </a:r>
            <a:r>
              <a:rPr lang="es-ES" sz="1600" dirty="0">
                <a:solidFill>
                  <a:schemeClr val="bg1"/>
                </a:solidFill>
              </a:rPr>
              <a:t>, </a:t>
            </a:r>
            <a:r>
              <a:rPr lang="es-ES" sz="1600" dirty="0" err="1">
                <a:solidFill>
                  <a:schemeClr val="bg1"/>
                </a:solidFill>
              </a:rPr>
              <a:t>life</a:t>
            </a:r>
            <a:r>
              <a:rPr lang="es-ES" sz="1600" dirty="0">
                <a:solidFill>
                  <a:schemeClr val="bg1"/>
                </a:solidFill>
              </a:rPr>
              <a:t> </a:t>
            </a:r>
            <a:r>
              <a:rPr lang="es-ES" sz="1600" dirty="0" err="1">
                <a:solidFill>
                  <a:schemeClr val="bg1"/>
                </a:solidFill>
              </a:rPr>
              <a:t>expectancy</a:t>
            </a:r>
            <a:r>
              <a:rPr lang="es-ES" sz="1600" dirty="0">
                <a:solidFill>
                  <a:schemeClr val="bg1"/>
                </a:solidFill>
              </a:rPr>
              <a:t>, </a:t>
            </a:r>
            <a:r>
              <a:rPr lang="es-ES" sz="1600" dirty="0" err="1">
                <a:solidFill>
                  <a:schemeClr val="bg1"/>
                </a:solidFill>
              </a:rPr>
              <a:t>motality</a:t>
            </a:r>
            <a:r>
              <a:rPr lang="es-ES" sz="1600" dirty="0">
                <a:solidFill>
                  <a:schemeClr val="bg1"/>
                </a:solidFill>
              </a:rPr>
              <a:t> </a:t>
            </a:r>
            <a:r>
              <a:rPr lang="es-ES" sz="1600" dirty="0" err="1">
                <a:solidFill>
                  <a:schemeClr val="bg1"/>
                </a:solidFill>
              </a:rPr>
              <a:t>rate</a:t>
            </a:r>
            <a:r>
              <a:rPr lang="es-ES" sz="1600" dirty="0">
                <a:solidFill>
                  <a:schemeClr val="bg1"/>
                </a:solidFill>
              </a:rPr>
              <a:t>, </a:t>
            </a:r>
            <a:r>
              <a:rPr lang="es-ES" sz="1600" dirty="0" err="1">
                <a:solidFill>
                  <a:schemeClr val="bg1"/>
                </a:solidFill>
              </a:rPr>
              <a:t>population</a:t>
            </a:r>
            <a:r>
              <a:rPr lang="es-ES" sz="1600" dirty="0">
                <a:solidFill>
                  <a:schemeClr val="bg1"/>
                </a:solidFill>
              </a:rPr>
              <a:t> </a:t>
            </a:r>
            <a:r>
              <a:rPr lang="es-ES" sz="1600" dirty="0" err="1">
                <a:solidFill>
                  <a:schemeClr val="bg1"/>
                </a:solidFill>
              </a:rPr>
              <a:t>growth</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a:solidFill>
                  <a:schemeClr val="bg1"/>
                </a:solidFill>
              </a:rPr>
              <a:t>Socio-</a:t>
            </a:r>
            <a:r>
              <a:rPr lang="es-ES" sz="1600" dirty="0" err="1">
                <a:solidFill>
                  <a:schemeClr val="bg1"/>
                </a:solidFill>
              </a:rPr>
              <a:t>economic</a:t>
            </a:r>
            <a:r>
              <a:rPr lang="es-ES" sz="1600" dirty="0">
                <a:solidFill>
                  <a:schemeClr val="bg1"/>
                </a:solidFill>
              </a:rPr>
              <a:t>: GDP </a:t>
            </a:r>
            <a:r>
              <a:rPr lang="es-ES" sz="1600" dirty="0" err="1">
                <a:solidFill>
                  <a:schemeClr val="bg1"/>
                </a:solidFill>
              </a:rPr>
              <a:t>growth</a:t>
            </a:r>
            <a:r>
              <a:rPr lang="es-ES" sz="1600" dirty="0">
                <a:solidFill>
                  <a:schemeClr val="bg1"/>
                </a:solidFill>
              </a:rPr>
              <a:t>, GDP per </a:t>
            </a:r>
            <a:r>
              <a:rPr lang="es-ES" sz="1600" dirty="0" err="1">
                <a:solidFill>
                  <a:schemeClr val="bg1"/>
                </a:solidFill>
              </a:rPr>
              <a:t>capita</a:t>
            </a:r>
            <a:r>
              <a:rPr lang="es-ES" sz="1600" dirty="0">
                <a:solidFill>
                  <a:schemeClr val="bg1"/>
                </a:solidFill>
              </a:rPr>
              <a:t>, </a:t>
            </a:r>
            <a:r>
              <a:rPr lang="es-ES" sz="1600" dirty="0" err="1">
                <a:solidFill>
                  <a:schemeClr val="bg1"/>
                </a:solidFill>
              </a:rPr>
              <a:t>government</a:t>
            </a:r>
            <a:r>
              <a:rPr lang="es-ES" sz="1600" dirty="0">
                <a:solidFill>
                  <a:schemeClr val="bg1"/>
                </a:solidFill>
              </a:rPr>
              <a:t> total </a:t>
            </a:r>
            <a:r>
              <a:rPr lang="es-ES" sz="1600" dirty="0" err="1">
                <a:solidFill>
                  <a:schemeClr val="bg1"/>
                </a:solidFill>
              </a:rPr>
              <a:t>expenditure</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err="1">
                <a:solidFill>
                  <a:schemeClr val="bg1"/>
                </a:solidFill>
              </a:rPr>
              <a:t>Source</a:t>
            </a:r>
            <a:r>
              <a:rPr lang="es-ES" sz="1600" dirty="0">
                <a:solidFill>
                  <a:schemeClr val="bg1"/>
                </a:solidFill>
              </a:rPr>
              <a:t>: </a:t>
            </a:r>
            <a:r>
              <a:rPr lang="es-ES" sz="1600" dirty="0">
                <a:solidFill>
                  <a:schemeClr val="bg1"/>
                </a:solidFill>
                <a:hlinkClick r:id="rId2"/>
              </a:rPr>
              <a:t>https://www.kaggle.com/krukmat/demographic-and-socioeconomic-unesco</a:t>
            </a:r>
            <a:endParaRPr lang="es-ES" sz="1600" dirty="0">
              <a:solidFill>
                <a:schemeClr val="bg1"/>
              </a:solidFill>
            </a:endParaRPr>
          </a:p>
          <a:p>
            <a:pPr marL="914400" lvl="2" indent="0">
              <a:buNone/>
            </a:pPr>
            <a:endParaRPr lang="es-ES" sz="1600" dirty="0">
              <a:solidFill>
                <a:schemeClr val="bg1"/>
              </a:solidFill>
            </a:endParaRPr>
          </a:p>
          <a:p>
            <a:pPr lvl="1">
              <a:buFont typeface="Courier New" panose="02070309020205020404" pitchFamily="49" charset="0"/>
              <a:buChar char="o"/>
            </a:pPr>
            <a:r>
              <a:rPr lang="es-ES" sz="1600" dirty="0">
                <a:solidFill>
                  <a:schemeClr val="bg1"/>
                </a:solidFill>
              </a:rPr>
              <a:t>Suicide Rates </a:t>
            </a:r>
            <a:r>
              <a:rPr lang="es-ES" sz="1600" dirty="0" err="1">
                <a:solidFill>
                  <a:schemeClr val="bg1"/>
                </a:solidFill>
              </a:rPr>
              <a:t>Overwiew</a:t>
            </a:r>
            <a:r>
              <a:rPr lang="es-ES" sz="1600" dirty="0">
                <a:solidFill>
                  <a:schemeClr val="bg1"/>
                </a:solidFill>
              </a:rPr>
              <a:t> 1985 </a:t>
            </a:r>
            <a:r>
              <a:rPr lang="es-ES" sz="1600" dirty="0" err="1">
                <a:solidFill>
                  <a:schemeClr val="bg1"/>
                </a:solidFill>
              </a:rPr>
              <a:t>to</a:t>
            </a:r>
            <a:r>
              <a:rPr lang="es-ES" sz="1600" dirty="0">
                <a:solidFill>
                  <a:schemeClr val="bg1"/>
                </a:solidFill>
              </a:rPr>
              <a:t> 2016</a:t>
            </a:r>
          </a:p>
          <a:p>
            <a:pPr lvl="2">
              <a:buFont typeface="Courier New" panose="02070309020205020404" pitchFamily="49" charset="0"/>
              <a:buChar char="o"/>
            </a:pPr>
            <a:r>
              <a:rPr lang="es-ES" sz="1600" dirty="0">
                <a:solidFill>
                  <a:schemeClr val="bg1"/>
                </a:solidFill>
              </a:rPr>
              <a:t>Variables: </a:t>
            </a:r>
            <a:r>
              <a:rPr lang="es-ES" sz="1600" dirty="0" err="1">
                <a:solidFill>
                  <a:schemeClr val="bg1"/>
                </a:solidFill>
              </a:rPr>
              <a:t>year</a:t>
            </a:r>
            <a:r>
              <a:rPr lang="es-ES" sz="1600" dirty="0">
                <a:solidFill>
                  <a:schemeClr val="bg1"/>
                </a:solidFill>
              </a:rPr>
              <a:t>, country, </a:t>
            </a:r>
            <a:r>
              <a:rPr lang="es-ES" sz="1600" dirty="0" err="1">
                <a:solidFill>
                  <a:schemeClr val="bg1"/>
                </a:solidFill>
              </a:rPr>
              <a:t>number</a:t>
            </a:r>
            <a:r>
              <a:rPr lang="es-ES" sz="1600" dirty="0">
                <a:solidFill>
                  <a:schemeClr val="bg1"/>
                </a:solidFill>
              </a:rPr>
              <a:t> </a:t>
            </a:r>
            <a:r>
              <a:rPr lang="es-ES" sz="1600" dirty="0" err="1">
                <a:solidFill>
                  <a:schemeClr val="bg1"/>
                </a:solidFill>
              </a:rPr>
              <a:t>of</a:t>
            </a:r>
            <a:r>
              <a:rPr lang="es-ES" sz="1600" dirty="0">
                <a:solidFill>
                  <a:schemeClr val="bg1"/>
                </a:solidFill>
              </a:rPr>
              <a:t> suicides </a:t>
            </a:r>
            <a:r>
              <a:rPr lang="es-ES" sz="1600" dirty="0" err="1">
                <a:solidFill>
                  <a:schemeClr val="bg1"/>
                </a:solidFill>
              </a:rPr>
              <a:t>by</a:t>
            </a:r>
            <a:r>
              <a:rPr lang="es-ES" sz="1600" dirty="0">
                <a:solidFill>
                  <a:schemeClr val="bg1"/>
                </a:solidFill>
              </a:rPr>
              <a:t> </a:t>
            </a:r>
            <a:r>
              <a:rPr lang="es-ES" sz="1600" dirty="0" err="1">
                <a:solidFill>
                  <a:schemeClr val="bg1"/>
                </a:solidFill>
              </a:rPr>
              <a:t>year</a:t>
            </a:r>
            <a:r>
              <a:rPr lang="es-ES" sz="1600" dirty="0">
                <a:solidFill>
                  <a:schemeClr val="bg1"/>
                </a:solidFill>
              </a:rPr>
              <a:t>, </a:t>
            </a:r>
            <a:r>
              <a:rPr lang="es-ES" sz="1600" dirty="0" err="1">
                <a:solidFill>
                  <a:schemeClr val="bg1"/>
                </a:solidFill>
              </a:rPr>
              <a:t>population</a:t>
            </a:r>
            <a:r>
              <a:rPr lang="es-ES" sz="1600" dirty="0">
                <a:solidFill>
                  <a:schemeClr val="bg1"/>
                </a:solidFill>
              </a:rPr>
              <a:t> </a:t>
            </a:r>
            <a:r>
              <a:rPr lang="es-ES" sz="1600" dirty="0" err="1">
                <a:solidFill>
                  <a:schemeClr val="bg1"/>
                </a:solidFill>
              </a:rPr>
              <a:t>by</a:t>
            </a:r>
            <a:r>
              <a:rPr lang="es-ES" sz="1600" dirty="0">
                <a:solidFill>
                  <a:schemeClr val="bg1"/>
                </a:solidFill>
              </a:rPr>
              <a:t> </a:t>
            </a:r>
            <a:r>
              <a:rPr lang="es-ES" sz="1600" dirty="0" err="1">
                <a:solidFill>
                  <a:schemeClr val="bg1"/>
                </a:solidFill>
              </a:rPr>
              <a:t>year</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a:solidFill>
                  <a:schemeClr val="bg1"/>
                </a:solidFill>
              </a:rPr>
              <a:t>“</a:t>
            </a:r>
            <a:r>
              <a:rPr lang="en-US" sz="1600" b="0" i="0" dirty="0">
                <a:solidFill>
                  <a:schemeClr val="bg1"/>
                </a:solidFill>
                <a:effectLst/>
                <a:latin typeface="Inter"/>
              </a:rPr>
              <a:t>This compiled dataset pulled from four other datasets linked by time and place. It was built to find signals correlated to increased suicide rates among different cohorts globally, across the socio-economic spectrum</a:t>
            </a:r>
            <a:r>
              <a:rPr lang="es-ES" sz="1600" dirty="0">
                <a:solidFill>
                  <a:schemeClr val="bg1"/>
                </a:solidFill>
                <a:latin typeface="Inter"/>
              </a:rPr>
              <a:t>”. </a:t>
            </a:r>
          </a:p>
          <a:p>
            <a:pPr lvl="2">
              <a:buFont typeface="Courier New" panose="02070309020205020404" pitchFamily="49" charset="0"/>
              <a:buChar char="o"/>
            </a:pPr>
            <a:r>
              <a:rPr lang="es-ES" sz="1600" dirty="0" err="1">
                <a:solidFill>
                  <a:schemeClr val="bg1"/>
                </a:solidFill>
                <a:latin typeface="Inter"/>
              </a:rPr>
              <a:t>Source</a:t>
            </a:r>
            <a:r>
              <a:rPr lang="es-ES" sz="1600" dirty="0">
                <a:solidFill>
                  <a:schemeClr val="bg1"/>
                </a:solidFill>
                <a:latin typeface="Inter"/>
              </a:rPr>
              <a:t>: </a:t>
            </a:r>
            <a:r>
              <a:rPr lang="es-ES" sz="1600" dirty="0">
                <a:solidFill>
                  <a:schemeClr val="bg1"/>
                </a:solidFill>
                <a:latin typeface="Inter"/>
                <a:hlinkClick r:id="rId3"/>
              </a:rPr>
              <a:t>https://www.kaggle.com/russellyates88/suicide-rates-overview-1985-to-2016</a:t>
            </a:r>
            <a:endParaRPr lang="es-ES" sz="1600" dirty="0">
              <a:solidFill>
                <a:schemeClr val="bg1"/>
              </a:solidFill>
              <a:latin typeface="Inter"/>
            </a:endParaRPr>
          </a:p>
          <a:p>
            <a:pPr marL="914400" lvl="2" indent="0">
              <a:buNone/>
            </a:pPr>
            <a:endParaRPr lang="es-ES" sz="1400" dirty="0">
              <a:solidFill>
                <a:schemeClr val="bg1"/>
              </a:solidFill>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07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ultado de imagen de clean up data">
            <a:extLst>
              <a:ext uri="{FF2B5EF4-FFF2-40B4-BE49-F238E27FC236}">
                <a16:creationId xmlns:a16="http://schemas.microsoft.com/office/drawing/2014/main" id="{6307DF39-572A-49A6-B4FA-0641DC025C9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277"/>
          <a:stretch/>
        </p:blipFill>
        <p:spPr bwMode="auto">
          <a:xfrm>
            <a:off x="126206" y="0"/>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D4E5F1-10F9-445E-AA96-52D4576A0B6D}"/>
              </a:ext>
            </a:extLst>
          </p:cNvPr>
          <p:cNvSpPr>
            <a:spLocks noGrp="1"/>
          </p:cNvSpPr>
          <p:nvPr>
            <p:ph type="title"/>
          </p:nvPr>
        </p:nvSpPr>
        <p:spPr>
          <a:xfrm>
            <a:off x="3996930" y="3429000"/>
            <a:ext cx="5505449" cy="2387600"/>
          </a:xfrm>
        </p:spPr>
        <p:txBody>
          <a:bodyPr vert="horz" lIns="91440" tIns="45720" rIns="91440" bIns="45720" rtlCol="0" anchor="b">
            <a:normAutofit/>
          </a:bodyPr>
          <a:lstStyle/>
          <a:p>
            <a:r>
              <a:rPr lang="en-US" sz="6000" b="1" dirty="0">
                <a:solidFill>
                  <a:schemeClr val="bg1"/>
                </a:solidFill>
              </a:rPr>
              <a:t>Data Exploration  Cleanup Process </a:t>
            </a:r>
          </a:p>
        </p:txBody>
      </p:sp>
      <p:sp>
        <p:nvSpPr>
          <p:cNvPr id="137" name="Rectangle 136">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22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A38E232E-D299-4E49-B080-A649DD491CFA}"/>
              </a:ext>
            </a:extLst>
          </p:cNvPr>
          <p:cNvSpPr txBox="1"/>
          <p:nvPr/>
        </p:nvSpPr>
        <p:spPr>
          <a:xfrm>
            <a:off x="1020468" y="2526323"/>
            <a:ext cx="2627609" cy="3816569"/>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We started by importing the two </a:t>
            </a:r>
            <a:r>
              <a:rPr lang="en-US" sz="2400" b="1" dirty="0" err="1">
                <a:solidFill>
                  <a:schemeClr val="bg1"/>
                </a:solidFill>
              </a:rPr>
              <a:t>Dataframes</a:t>
            </a:r>
            <a:r>
              <a:rPr lang="en-US" sz="2400" b="1" dirty="0">
                <a:solidFill>
                  <a:schemeClr val="bg1"/>
                </a:solidFill>
              </a:rPr>
              <a:t> we got.</a:t>
            </a:r>
          </a:p>
        </p:txBody>
      </p:sp>
      <p:pic>
        <p:nvPicPr>
          <p:cNvPr id="5" name="Picture 4">
            <a:extLst>
              <a:ext uri="{FF2B5EF4-FFF2-40B4-BE49-F238E27FC236}">
                <a16:creationId xmlns:a16="http://schemas.microsoft.com/office/drawing/2014/main" id="{45AF5ACC-C43A-4AA3-AE30-2C8E86658CFE}"/>
              </a:ext>
            </a:extLst>
          </p:cNvPr>
          <p:cNvPicPr>
            <a:picLocks noChangeAspect="1"/>
          </p:cNvPicPr>
          <p:nvPr/>
        </p:nvPicPr>
        <p:blipFill>
          <a:blip r:embed="rId2"/>
          <a:stretch>
            <a:fillRect/>
          </a:stretch>
        </p:blipFill>
        <p:spPr>
          <a:xfrm>
            <a:off x="3795714" y="1580539"/>
            <a:ext cx="7646188" cy="3479910"/>
          </a:xfrm>
          <a:prstGeom prst="rect">
            <a:avLst/>
          </a:prstGeom>
        </p:spPr>
      </p:pic>
      <p:sp>
        <p:nvSpPr>
          <p:cNvPr id="8"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326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2F0C2B04-1C95-468A-B72D-A5250A3678A0}"/>
              </a:ext>
            </a:extLst>
          </p:cNvPr>
          <p:cNvSpPr txBox="1"/>
          <p:nvPr/>
        </p:nvSpPr>
        <p:spPr>
          <a:xfrm>
            <a:off x="1037091" y="2094927"/>
            <a:ext cx="2379957" cy="3134298"/>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We noticed that there were countries in our suicide table that were not in the UNESCO data. </a:t>
            </a:r>
          </a:p>
        </p:txBody>
      </p:sp>
      <p:pic>
        <p:nvPicPr>
          <p:cNvPr id="18" name="Picture 17" descr="Graphical user interface, text, application, email&#10;&#10;Description automatically generated">
            <a:extLst>
              <a:ext uri="{FF2B5EF4-FFF2-40B4-BE49-F238E27FC236}">
                <a16:creationId xmlns:a16="http://schemas.microsoft.com/office/drawing/2014/main" id="{9AD36931-9575-405A-BAA0-2D34C39A5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254" y="1391315"/>
            <a:ext cx="7841512" cy="3999170"/>
          </a:xfrm>
          <a:prstGeom prst="rect">
            <a:avLst/>
          </a:prstGeom>
        </p:spPr>
      </p:pic>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90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14274FE6-49F5-444F-8DE4-0BD14340A6BA}"/>
              </a:ext>
            </a:extLst>
          </p:cNvPr>
          <p:cNvSpPr txBox="1"/>
          <p:nvPr/>
        </p:nvSpPr>
        <p:spPr>
          <a:xfrm>
            <a:off x="884712" y="1458803"/>
            <a:ext cx="3185423" cy="3864194"/>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b="1">
                <a:solidFill>
                  <a:schemeClr val="bg1"/>
                </a:solidFill>
              </a:rPr>
              <a:t>We look into the UNESCO table, to verify if the country does not exist in the table, or is with a different name, in this case the countries had a different name on each table, so we change the name on the UNESCO table to match with the name we have in the suicide table, so we can merge without trouble.</a:t>
            </a:r>
            <a:endParaRPr lang="en-US" sz="2400" b="1" dirty="0">
              <a:solidFill>
                <a:schemeClr val="bg1"/>
              </a:solidFill>
            </a:endParaRPr>
          </a:p>
        </p:txBody>
      </p:sp>
      <p:pic>
        <p:nvPicPr>
          <p:cNvPr id="6" name="Picture 5">
            <a:extLst>
              <a:ext uri="{FF2B5EF4-FFF2-40B4-BE49-F238E27FC236}">
                <a16:creationId xmlns:a16="http://schemas.microsoft.com/office/drawing/2014/main" id="{DFAB2104-1244-4512-87F4-77AD94AE9970}"/>
              </a:ext>
            </a:extLst>
          </p:cNvPr>
          <p:cNvPicPr>
            <a:picLocks noChangeAspect="1"/>
          </p:cNvPicPr>
          <p:nvPr/>
        </p:nvPicPr>
        <p:blipFill rotWithShape="1">
          <a:blip r:embed="rId2"/>
          <a:srcRect r="17199" b="2"/>
          <a:stretch/>
        </p:blipFill>
        <p:spPr>
          <a:xfrm>
            <a:off x="4352385" y="3538076"/>
            <a:ext cx="5620884" cy="2002544"/>
          </a:xfrm>
          <a:prstGeom prst="rect">
            <a:avLst/>
          </a:prstGeom>
        </p:spPr>
      </p:pic>
      <p:sp>
        <p:nvSpPr>
          <p:cNvPr id="9"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1774B3-DAFE-4FA8-9921-C59F2B053C80}"/>
              </a:ext>
            </a:extLst>
          </p:cNvPr>
          <p:cNvPicPr>
            <a:picLocks noChangeAspect="1"/>
          </p:cNvPicPr>
          <p:nvPr/>
        </p:nvPicPr>
        <p:blipFill rotWithShape="1">
          <a:blip r:embed="rId3"/>
          <a:srcRect l="973" r="47934"/>
          <a:stretch/>
        </p:blipFill>
        <p:spPr>
          <a:xfrm>
            <a:off x="7289033" y="1235868"/>
            <a:ext cx="3881293" cy="2582820"/>
          </a:xfrm>
          <a:prstGeom prst="rect">
            <a:avLst/>
          </a:prstGeom>
        </p:spPr>
      </p:pic>
      <p:sp>
        <p:nvSpPr>
          <p:cNvPr id="10" name="Rectangle 1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80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0F7F7599-B061-4D60-B267-A97328B128F5}"/>
              </a:ext>
            </a:extLst>
          </p:cNvPr>
          <p:cNvSpPr txBox="1"/>
          <p:nvPr/>
        </p:nvSpPr>
        <p:spPr>
          <a:xfrm>
            <a:off x="734718" y="1235868"/>
            <a:ext cx="5494632" cy="2334517"/>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bg1"/>
                </a:solidFill>
              </a:rPr>
              <a:t>To merge the two tables, we create in UNESCO a new column call country-year. To do that, we had to convert the column ‘Time’ (where we have the year) into a string.</a:t>
            </a:r>
          </a:p>
        </p:txBody>
      </p:sp>
      <p:pic>
        <p:nvPicPr>
          <p:cNvPr id="4" name="Picture 3">
            <a:extLst>
              <a:ext uri="{FF2B5EF4-FFF2-40B4-BE49-F238E27FC236}">
                <a16:creationId xmlns:a16="http://schemas.microsoft.com/office/drawing/2014/main" id="{86E8A723-7611-4B51-A4C0-AC4AD02DE7DD}"/>
              </a:ext>
            </a:extLst>
          </p:cNvPr>
          <p:cNvPicPr>
            <a:picLocks noChangeAspect="1"/>
          </p:cNvPicPr>
          <p:nvPr/>
        </p:nvPicPr>
        <p:blipFill>
          <a:blip r:embed="rId2"/>
          <a:stretch>
            <a:fillRect/>
          </a:stretch>
        </p:blipFill>
        <p:spPr>
          <a:xfrm>
            <a:off x="1504666" y="3067051"/>
            <a:ext cx="9952616" cy="2412774"/>
          </a:xfrm>
          <a:prstGeom prst="rect">
            <a:avLst/>
          </a:prstGeo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49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3330</TotalTime>
  <Words>806</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Courier New</vt:lpstr>
      <vt:lpstr>Helvetica Neue</vt:lpstr>
      <vt:lpstr>Inter</vt:lpstr>
      <vt:lpstr>Lato</vt:lpstr>
      <vt:lpstr>Office Theme</vt:lpstr>
      <vt:lpstr>Patterns in Worldwide Suicide Rates</vt:lpstr>
      <vt:lpstr>The Project</vt:lpstr>
      <vt:lpstr>Questions  </vt:lpstr>
      <vt:lpstr>Data </vt:lpstr>
      <vt:lpstr>Data Exploration  Cleanup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Process</vt:lpstr>
      <vt:lpstr>PowerPoint Presentation</vt:lpstr>
      <vt:lpstr>PowerPoint Presentation</vt:lpstr>
      <vt:lpstr>PowerPoint Presentation</vt:lpstr>
      <vt:lpstr>PowerPoint Presentation</vt:lpstr>
      <vt:lpstr>PowerPoint Presentation</vt:lpstr>
      <vt:lpstr>PowerPoint Presentation</vt:lpstr>
      <vt:lpstr>Multiple Lineal Regression </vt:lpstr>
      <vt:lpstr>PowerPoint Presentation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in Worldwide Suicide Rates</dc:title>
  <dc:creator>Javier Burnes</dc:creator>
  <cp:lastModifiedBy>Javier Burnes</cp:lastModifiedBy>
  <cp:revision>3</cp:revision>
  <dcterms:created xsi:type="dcterms:W3CDTF">2021-02-15T20:46:18Z</dcterms:created>
  <dcterms:modified xsi:type="dcterms:W3CDTF">2021-02-20T01:52:07Z</dcterms:modified>
</cp:coreProperties>
</file>